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omments/modernComment_1AA_D828B1F2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16"/>
  </p:notesMasterIdLst>
  <p:handoutMasterIdLst>
    <p:handoutMasterId r:id="rId17"/>
  </p:handoutMasterIdLst>
  <p:sldIdLst>
    <p:sldId id="410" r:id="rId5"/>
    <p:sldId id="383" r:id="rId6"/>
    <p:sldId id="389" r:id="rId7"/>
    <p:sldId id="412" r:id="rId8"/>
    <p:sldId id="425" r:id="rId9"/>
    <p:sldId id="426" r:id="rId10"/>
    <p:sldId id="420" r:id="rId11"/>
    <p:sldId id="427" r:id="rId12"/>
    <p:sldId id="421" r:id="rId13"/>
    <p:sldId id="398" r:id="rId14"/>
    <p:sldId id="42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58E9B908-AD5E-8D79-5FCE-431C2E0C44D7}" name="Haake, Hannah" initials="HH" userId="S::HCHaake@wilsonco.com::c4fe771f-e60e-48be-8f2b-c1c58c221dda" providerId="AD"/>
  <p188:author id="{1D1EBF70-9EAA-1599-8949-6EFFCF1F90A1}" name="Pacheco, Francine" initials="FP" userId="S::FNPacheco@wilsonco.com::8ef41ec8-cfac-4dc4-9bc8-df03e3745f58" providerId="AD"/>
  <p188:author id="{246012DF-1417-EFD0-E3CD-6B1D9E9604A1}" name="Meier, Derek" initials="MD" userId="S::ddmeier@wilsonco.com::ab90bb29-c111-467e-ac80-87dfb4acb34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A48BF-882F-4055-8E79-B32F3AABCFFC}" v="454" dt="2024-10-08T22:10:22.501"/>
    <p1510:client id="{426D2229-A694-E7FB-82BC-75F36789AD93}" v="6" dt="2024-10-08T20:16:57.708"/>
    <p1510:client id="{A8EE82B7-1599-4729-AD68-71066C1B83CB}" v="1258" dt="2024-10-08T20:14:11.461"/>
  </p1510:revLst>
</p1510:revInfo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checo, Francine" userId="8ef41ec8-cfac-4dc4-9bc8-df03e3745f58" providerId="ADAL" clId="{A8EE82B7-1599-4729-AD68-71066C1B83CB}"/>
    <pc:docChg chg="undo custSel addSld delSld modSld sldOrd">
      <pc:chgData name="Pacheco, Francine" userId="8ef41ec8-cfac-4dc4-9bc8-df03e3745f58" providerId="ADAL" clId="{A8EE82B7-1599-4729-AD68-71066C1B83CB}" dt="2024-10-08T20:14:11.460" v="1365" actId="20577"/>
      <pc:docMkLst>
        <pc:docMk/>
      </pc:docMkLst>
      <pc:sldChg chg="addSp delSp modSp mod">
        <pc:chgData name="Pacheco, Francine" userId="8ef41ec8-cfac-4dc4-9bc8-df03e3745f58" providerId="ADAL" clId="{A8EE82B7-1599-4729-AD68-71066C1B83CB}" dt="2024-10-08T17:58:19.970" v="1234" actId="20577"/>
        <pc:sldMkLst>
          <pc:docMk/>
          <pc:sldMk cId="3346685798" sldId="383"/>
        </pc:sldMkLst>
        <pc:spChg chg="del mod">
          <ac:chgData name="Pacheco, Francine" userId="8ef41ec8-cfac-4dc4-9bc8-df03e3745f58" providerId="ADAL" clId="{A8EE82B7-1599-4729-AD68-71066C1B83CB}" dt="2024-10-08T15:13:15.136" v="71" actId="12084"/>
          <ac:spMkLst>
            <pc:docMk/>
            <pc:sldMk cId="3346685798" sldId="383"/>
            <ac:spMk id="3" creationId="{3B8EBC2C-6DD7-5003-38EB-40753046FE8C}"/>
          </ac:spMkLst>
        </pc:spChg>
        <pc:graphicFrameChg chg="add mod">
          <ac:chgData name="Pacheco, Francine" userId="8ef41ec8-cfac-4dc4-9bc8-df03e3745f58" providerId="ADAL" clId="{A8EE82B7-1599-4729-AD68-71066C1B83CB}" dt="2024-10-08T17:58:19.970" v="1234" actId="20577"/>
          <ac:graphicFrameMkLst>
            <pc:docMk/>
            <pc:sldMk cId="3346685798" sldId="383"/>
            <ac:graphicFrameMk id="4" creationId="{7CB1D445-5DC1-ED4D-AF28-D3A1DB48CEF0}"/>
          </ac:graphicFrameMkLst>
        </pc:graphicFrameChg>
      </pc:sldChg>
      <pc:sldChg chg="modSp mod ord">
        <pc:chgData name="Pacheco, Francine" userId="8ef41ec8-cfac-4dc4-9bc8-df03e3745f58" providerId="ADAL" clId="{A8EE82B7-1599-4729-AD68-71066C1B83CB}" dt="2024-10-08T17:36:12.959" v="696" actId="20577"/>
        <pc:sldMkLst>
          <pc:docMk/>
          <pc:sldMk cId="1440871986" sldId="389"/>
        </pc:sldMkLst>
        <pc:spChg chg="mod">
          <ac:chgData name="Pacheco, Francine" userId="8ef41ec8-cfac-4dc4-9bc8-df03e3745f58" providerId="ADAL" clId="{A8EE82B7-1599-4729-AD68-71066C1B83CB}" dt="2024-10-08T17:36:12.959" v="696" actId="20577"/>
          <ac:spMkLst>
            <pc:docMk/>
            <pc:sldMk cId="1440871986" sldId="389"/>
            <ac:spMk id="3" creationId="{0E02AE9C-BA1D-195E-3B93-A5A0CC03D8F3}"/>
          </ac:spMkLst>
        </pc:spChg>
      </pc:sldChg>
      <pc:sldChg chg="addSp delSp modSp mod">
        <pc:chgData name="Pacheco, Francine" userId="8ef41ec8-cfac-4dc4-9bc8-df03e3745f58" providerId="ADAL" clId="{A8EE82B7-1599-4729-AD68-71066C1B83CB}" dt="2024-10-08T17:43:28.183" v="763" actId="20577"/>
        <pc:sldMkLst>
          <pc:docMk/>
          <pc:sldMk cId="4261132419" sldId="398"/>
        </pc:sldMkLst>
        <pc:spChg chg="del">
          <ac:chgData name="Pacheco, Francine" userId="8ef41ec8-cfac-4dc4-9bc8-df03e3745f58" providerId="ADAL" clId="{A8EE82B7-1599-4729-AD68-71066C1B83CB}" dt="2024-10-08T17:38:42.250" v="700" actId="12084"/>
          <ac:spMkLst>
            <pc:docMk/>
            <pc:sldMk cId="4261132419" sldId="398"/>
            <ac:spMk id="3" creationId="{8BE734F0-2DDD-AF70-F13D-F9E4C1929411}"/>
          </ac:spMkLst>
        </pc:spChg>
        <pc:spChg chg="add mod">
          <ac:chgData name="Pacheco, Francine" userId="8ef41ec8-cfac-4dc4-9bc8-df03e3745f58" providerId="ADAL" clId="{A8EE82B7-1599-4729-AD68-71066C1B83CB}" dt="2024-10-08T17:43:07.994" v="757" actId="14100"/>
          <ac:spMkLst>
            <pc:docMk/>
            <pc:sldMk cId="4261132419" sldId="398"/>
            <ac:spMk id="4" creationId="{3B2C9FD8-BE24-390D-5E99-11C8621B882C}"/>
          </ac:spMkLst>
        </pc:spChg>
        <pc:spChg chg="del">
          <ac:chgData name="Pacheco, Francine" userId="8ef41ec8-cfac-4dc4-9bc8-df03e3745f58" providerId="ADAL" clId="{A8EE82B7-1599-4729-AD68-71066C1B83CB}" dt="2024-10-08T17:37:35.846" v="699" actId="21"/>
          <ac:spMkLst>
            <pc:docMk/>
            <pc:sldMk cId="4261132419" sldId="398"/>
            <ac:spMk id="8" creationId="{3B2C9FD8-BE24-390D-5E99-11C8621B882C}"/>
          </ac:spMkLst>
        </pc:spChg>
        <pc:spChg chg="mod ord">
          <ac:chgData name="Pacheco, Francine" userId="8ef41ec8-cfac-4dc4-9bc8-df03e3745f58" providerId="ADAL" clId="{A8EE82B7-1599-4729-AD68-71066C1B83CB}" dt="2024-10-08T17:43:28.183" v="763" actId="20577"/>
          <ac:spMkLst>
            <pc:docMk/>
            <pc:sldMk cId="4261132419" sldId="398"/>
            <ac:spMk id="9" creationId="{3F472277-4704-CAB8-A550-E8B5F32AC992}"/>
          </ac:spMkLst>
        </pc:spChg>
        <pc:graphicFrameChg chg="add mod modGraphic">
          <ac:chgData name="Pacheco, Francine" userId="8ef41ec8-cfac-4dc4-9bc8-df03e3745f58" providerId="ADAL" clId="{A8EE82B7-1599-4729-AD68-71066C1B83CB}" dt="2024-10-08T17:42:26.786" v="748" actId="13782"/>
          <ac:graphicFrameMkLst>
            <pc:docMk/>
            <pc:sldMk cId="4261132419" sldId="398"/>
            <ac:graphicFrameMk id="2" creationId="{FB9C23DB-E5E7-03E2-8571-4AA820A8217D}"/>
          </ac:graphicFrameMkLst>
        </pc:graphicFrameChg>
      </pc:sldChg>
      <pc:sldChg chg="modSp mod">
        <pc:chgData name="Pacheco, Francine" userId="8ef41ec8-cfac-4dc4-9bc8-df03e3745f58" providerId="ADAL" clId="{A8EE82B7-1599-4729-AD68-71066C1B83CB}" dt="2024-10-08T15:14:02.877" v="110" actId="20577"/>
        <pc:sldMkLst>
          <pc:docMk/>
          <pc:sldMk cId="3092404307" sldId="412"/>
        </pc:sldMkLst>
        <pc:spChg chg="mod">
          <ac:chgData name="Pacheco, Francine" userId="8ef41ec8-cfac-4dc4-9bc8-df03e3745f58" providerId="ADAL" clId="{A8EE82B7-1599-4729-AD68-71066C1B83CB}" dt="2024-10-08T15:14:02.877" v="110" actId="20577"/>
          <ac:spMkLst>
            <pc:docMk/>
            <pc:sldMk cId="3092404307" sldId="412"/>
            <ac:spMk id="3" creationId="{23DCE00D-A2D3-CC37-3A99-718D0642CFBB}"/>
          </ac:spMkLst>
        </pc:spChg>
      </pc:sldChg>
      <pc:sldChg chg="addSp delSp modSp mod chgLayout">
        <pc:chgData name="Pacheco, Francine" userId="8ef41ec8-cfac-4dc4-9bc8-df03e3745f58" providerId="ADAL" clId="{A8EE82B7-1599-4729-AD68-71066C1B83CB}" dt="2024-10-08T17:54:48.249" v="1056" actId="20577"/>
        <pc:sldMkLst>
          <pc:docMk/>
          <pc:sldMk cId="3087971601" sldId="420"/>
        </pc:sldMkLst>
        <pc:spChg chg="mod">
          <ac:chgData name="Pacheco, Francine" userId="8ef41ec8-cfac-4dc4-9bc8-df03e3745f58" providerId="ADAL" clId="{A8EE82B7-1599-4729-AD68-71066C1B83CB}" dt="2024-10-08T17:47:48.873" v="766" actId="26606"/>
          <ac:spMkLst>
            <pc:docMk/>
            <pc:sldMk cId="3087971601" sldId="420"/>
            <ac:spMk id="2" creationId="{F1E0F72D-6CA1-EF55-3FEA-1773E4BBA455}"/>
          </ac:spMkLst>
        </pc:spChg>
        <pc:spChg chg="del">
          <ac:chgData name="Pacheco, Francine" userId="8ef41ec8-cfac-4dc4-9bc8-df03e3745f58" providerId="ADAL" clId="{A8EE82B7-1599-4729-AD68-71066C1B83CB}" dt="2024-10-08T17:44:11.916" v="765" actId="12084"/>
          <ac:spMkLst>
            <pc:docMk/>
            <pc:sldMk cId="3087971601" sldId="420"/>
            <ac:spMk id="3" creationId="{FB9E5CD0-B27E-41C1-7241-413B149A1A08}"/>
          </ac:spMkLst>
        </pc:spChg>
        <pc:graphicFrameChg chg="add mod modGraphic">
          <ac:chgData name="Pacheco, Francine" userId="8ef41ec8-cfac-4dc4-9bc8-df03e3745f58" providerId="ADAL" clId="{A8EE82B7-1599-4729-AD68-71066C1B83CB}" dt="2024-10-08T17:54:48.249" v="1056" actId="20577"/>
          <ac:graphicFrameMkLst>
            <pc:docMk/>
            <pc:sldMk cId="3087971601" sldId="420"/>
            <ac:graphicFrameMk id="4" creationId="{443EA548-6941-7A64-5FBE-2C6B17A970B3}"/>
          </ac:graphicFrameMkLst>
        </pc:graphicFrameChg>
      </pc:sldChg>
      <pc:sldChg chg="modSp mod">
        <pc:chgData name="Pacheco, Francine" userId="8ef41ec8-cfac-4dc4-9bc8-df03e3745f58" providerId="ADAL" clId="{A8EE82B7-1599-4729-AD68-71066C1B83CB}" dt="2024-10-08T17:43:50.353" v="764" actId="1076"/>
        <pc:sldMkLst>
          <pc:docMk/>
          <pc:sldMk cId="152718147" sldId="423"/>
        </pc:sldMkLst>
        <pc:picChg chg="mod">
          <ac:chgData name="Pacheco, Francine" userId="8ef41ec8-cfac-4dc4-9bc8-df03e3745f58" providerId="ADAL" clId="{A8EE82B7-1599-4729-AD68-71066C1B83CB}" dt="2024-10-08T17:43:50.353" v="764" actId="1076"/>
          <ac:picMkLst>
            <pc:docMk/>
            <pc:sldMk cId="152718147" sldId="423"/>
            <ac:picMk id="4" creationId="{0003184D-BEC3-2D2F-DA15-B1416BCCB73B}"/>
          </ac:picMkLst>
        </pc:picChg>
      </pc:sldChg>
      <pc:sldChg chg="del">
        <pc:chgData name="Pacheco, Francine" userId="8ef41ec8-cfac-4dc4-9bc8-df03e3745f58" providerId="ADAL" clId="{A8EE82B7-1599-4729-AD68-71066C1B83CB}" dt="2024-10-08T17:36:20.700" v="697" actId="2696"/>
        <pc:sldMkLst>
          <pc:docMk/>
          <pc:sldMk cId="2338459656" sldId="424"/>
        </pc:sldMkLst>
      </pc:sldChg>
      <pc:sldChg chg="modSp mod">
        <pc:chgData name="Pacheco, Francine" userId="8ef41ec8-cfac-4dc4-9bc8-df03e3745f58" providerId="ADAL" clId="{A8EE82B7-1599-4729-AD68-71066C1B83CB}" dt="2024-10-08T19:29:50.759" v="1242" actId="20577"/>
        <pc:sldMkLst>
          <pc:docMk/>
          <pc:sldMk cId="2486214813" sldId="425"/>
        </pc:sldMkLst>
        <pc:spChg chg="mod">
          <ac:chgData name="Pacheco, Francine" userId="8ef41ec8-cfac-4dc4-9bc8-df03e3745f58" providerId="ADAL" clId="{A8EE82B7-1599-4729-AD68-71066C1B83CB}" dt="2024-10-08T19:29:50.759" v="1242" actId="20577"/>
          <ac:spMkLst>
            <pc:docMk/>
            <pc:sldMk cId="2486214813" sldId="425"/>
            <ac:spMk id="10" creationId="{1E12A003-6670-CFF4-D4E0-AD52D2319AA3}"/>
          </ac:spMkLst>
        </pc:spChg>
      </pc:sldChg>
      <pc:sldChg chg="addSp delSp modSp mod modShow">
        <pc:chgData name="Pacheco, Francine" userId="8ef41ec8-cfac-4dc4-9bc8-df03e3745f58" providerId="ADAL" clId="{A8EE82B7-1599-4729-AD68-71066C1B83CB}" dt="2024-10-08T19:33:13.192" v="1346" actId="20577"/>
        <pc:sldMkLst>
          <pc:docMk/>
          <pc:sldMk cId="3626545650" sldId="426"/>
        </pc:sldMkLst>
        <pc:spChg chg="mod">
          <ac:chgData name="Pacheco, Francine" userId="8ef41ec8-cfac-4dc4-9bc8-df03e3745f58" providerId="ADAL" clId="{A8EE82B7-1599-4729-AD68-71066C1B83CB}" dt="2024-10-08T19:31:57.976" v="1305" actId="207"/>
          <ac:spMkLst>
            <pc:docMk/>
            <pc:sldMk cId="3626545650" sldId="426"/>
            <ac:spMk id="2" creationId="{A7161EA3-622A-0D50-BEB4-33B0757C12AB}"/>
          </ac:spMkLst>
        </pc:spChg>
        <pc:spChg chg="mod">
          <ac:chgData name="Pacheco, Francine" userId="8ef41ec8-cfac-4dc4-9bc8-df03e3745f58" providerId="ADAL" clId="{A8EE82B7-1599-4729-AD68-71066C1B83CB}" dt="2024-10-08T19:33:13.192" v="1346" actId="20577"/>
          <ac:spMkLst>
            <pc:docMk/>
            <pc:sldMk cId="3626545650" sldId="426"/>
            <ac:spMk id="3" creationId="{C2B6851D-A537-3053-F592-D1191A05F92E}"/>
          </ac:spMkLst>
        </pc:spChg>
        <pc:spChg chg="add del mod">
          <ac:chgData name="Pacheco, Francine" userId="8ef41ec8-cfac-4dc4-9bc8-df03e3745f58" providerId="ADAL" clId="{A8EE82B7-1599-4729-AD68-71066C1B83CB}" dt="2024-10-08T19:32:10.239" v="1310" actId="478"/>
          <ac:spMkLst>
            <pc:docMk/>
            <pc:sldMk cId="3626545650" sldId="426"/>
            <ac:spMk id="4" creationId="{38990622-BC92-8F27-83AE-4A3542D41F3E}"/>
          </ac:spMkLst>
        </pc:spChg>
      </pc:sldChg>
      <pc:sldChg chg="modSp add mod">
        <pc:chgData name="Pacheco, Francine" userId="8ef41ec8-cfac-4dc4-9bc8-df03e3745f58" providerId="ADAL" clId="{A8EE82B7-1599-4729-AD68-71066C1B83CB}" dt="2024-10-08T20:14:11.460" v="1365" actId="20577"/>
        <pc:sldMkLst>
          <pc:docMk/>
          <pc:sldMk cId="1540590246" sldId="427"/>
        </pc:sldMkLst>
        <pc:spChg chg="mod">
          <ac:chgData name="Pacheco, Francine" userId="8ef41ec8-cfac-4dc4-9bc8-df03e3745f58" providerId="ADAL" clId="{A8EE82B7-1599-4729-AD68-71066C1B83CB}" dt="2024-10-08T17:57:19.432" v="1215" actId="20577"/>
          <ac:spMkLst>
            <pc:docMk/>
            <pc:sldMk cId="1540590246" sldId="427"/>
            <ac:spMk id="2" creationId="{F1E0F72D-6CA1-EF55-3FEA-1773E4BBA455}"/>
          </ac:spMkLst>
        </pc:spChg>
        <pc:graphicFrameChg chg="mod">
          <ac:chgData name="Pacheco, Francine" userId="8ef41ec8-cfac-4dc4-9bc8-df03e3745f58" providerId="ADAL" clId="{A8EE82B7-1599-4729-AD68-71066C1B83CB}" dt="2024-10-08T20:14:11.460" v="1365" actId="20577"/>
          <ac:graphicFrameMkLst>
            <pc:docMk/>
            <pc:sldMk cId="1540590246" sldId="427"/>
            <ac:graphicFrameMk id="4" creationId="{443EA548-6941-7A64-5FBE-2C6B17A970B3}"/>
          </ac:graphicFrameMkLst>
        </pc:graphicFrameChg>
      </pc:sldChg>
    </pc:docChg>
  </pc:docChgLst>
  <pc:docChgLst>
    <pc:chgData name="Lujan, Stephen" userId="S::smlujan@wilsonco.com::252110b2-1ad4-4c63-9732-0bcbb63803bf" providerId="AD" clId="Web-{426D2229-A694-E7FB-82BC-75F36789AD93}"/>
    <pc:docChg chg="modSld">
      <pc:chgData name="Lujan, Stephen" userId="S::smlujan@wilsonco.com::252110b2-1ad4-4c63-9732-0bcbb63803bf" providerId="AD" clId="Web-{426D2229-A694-E7FB-82BC-75F36789AD93}" dt="2024-10-08T20:16:57.490" v="4" actId="20577"/>
      <pc:docMkLst>
        <pc:docMk/>
      </pc:docMkLst>
      <pc:sldChg chg="modSp">
        <pc:chgData name="Lujan, Stephen" userId="S::smlujan@wilsonco.com::252110b2-1ad4-4c63-9732-0bcbb63803bf" providerId="AD" clId="Web-{426D2229-A694-E7FB-82BC-75F36789AD93}" dt="2024-10-08T20:16:57.490" v="4" actId="20577"/>
        <pc:sldMkLst>
          <pc:docMk/>
          <pc:sldMk cId="1440871986" sldId="389"/>
        </pc:sldMkLst>
        <pc:spChg chg="mod">
          <ac:chgData name="Lujan, Stephen" userId="S::smlujan@wilsonco.com::252110b2-1ad4-4c63-9732-0bcbb63803bf" providerId="AD" clId="Web-{426D2229-A694-E7FB-82BC-75F36789AD93}" dt="2024-10-08T20:16:57.490" v="4" actId="20577"/>
          <ac:spMkLst>
            <pc:docMk/>
            <pc:sldMk cId="1440871986" sldId="389"/>
            <ac:spMk id="3" creationId="{0E02AE9C-BA1D-195E-3B93-A5A0CC03D8F3}"/>
          </ac:spMkLst>
        </pc:spChg>
      </pc:sldChg>
    </pc:docChg>
  </pc:docChgLst>
  <pc:docChgLst>
    <pc:chgData name="Haake, Hannah" userId="c4fe771f-e60e-48be-8f2b-c1c58c221dda" providerId="ADAL" clId="{142A48BF-882F-4055-8E79-B32F3AABCFFC}"/>
    <pc:docChg chg="undo custSel addSld delSld modSld">
      <pc:chgData name="Haake, Hannah" userId="c4fe771f-e60e-48be-8f2b-c1c58c221dda" providerId="ADAL" clId="{142A48BF-882F-4055-8E79-B32F3AABCFFC}" dt="2024-10-08T22:28:19.758" v="879" actId="732"/>
      <pc:docMkLst>
        <pc:docMk/>
      </pc:docMkLst>
      <pc:sldChg chg="modSp mod">
        <pc:chgData name="Haake, Hannah" userId="c4fe771f-e60e-48be-8f2b-c1c58c221dda" providerId="ADAL" clId="{142A48BF-882F-4055-8E79-B32F3AABCFFC}" dt="2024-10-07T20:00:44.246" v="15" actId="13926"/>
        <pc:sldMkLst>
          <pc:docMk/>
          <pc:sldMk cId="3346685798" sldId="383"/>
        </pc:sldMkLst>
        <pc:spChg chg="mod">
          <ac:chgData name="Haake, Hannah" userId="c4fe771f-e60e-48be-8f2b-c1c58c221dda" providerId="ADAL" clId="{142A48BF-882F-4055-8E79-B32F3AABCFFC}" dt="2024-10-07T20:00:44.246" v="15" actId="13926"/>
          <ac:spMkLst>
            <pc:docMk/>
            <pc:sldMk cId="3346685798" sldId="383"/>
            <ac:spMk id="3" creationId="{3B8EBC2C-6DD7-5003-38EB-40753046FE8C}"/>
          </ac:spMkLst>
        </pc:spChg>
      </pc:sldChg>
      <pc:sldChg chg="addSp delSp modSp mod">
        <pc:chgData name="Haake, Hannah" userId="c4fe771f-e60e-48be-8f2b-c1c58c221dda" providerId="ADAL" clId="{142A48BF-882F-4055-8E79-B32F3AABCFFC}" dt="2024-10-08T21:55:13.686" v="862" actId="20577"/>
        <pc:sldMkLst>
          <pc:docMk/>
          <pc:sldMk cId="1440871986" sldId="389"/>
        </pc:sldMkLst>
        <pc:spChg chg="mod">
          <ac:chgData name="Haake, Hannah" userId="c4fe771f-e60e-48be-8f2b-c1c58c221dda" providerId="ADAL" clId="{142A48BF-882F-4055-8E79-B32F3AABCFFC}" dt="2024-10-08T21:55:13.686" v="862" actId="20577"/>
          <ac:spMkLst>
            <pc:docMk/>
            <pc:sldMk cId="1440871986" sldId="389"/>
            <ac:spMk id="3" creationId="{0E02AE9C-BA1D-195E-3B93-A5A0CC03D8F3}"/>
          </ac:spMkLst>
        </pc:spChg>
        <pc:spChg chg="add del mod">
          <ac:chgData name="Haake, Hannah" userId="c4fe771f-e60e-48be-8f2b-c1c58c221dda" providerId="ADAL" clId="{142A48BF-882F-4055-8E79-B32F3AABCFFC}" dt="2024-10-07T20:01:37.902" v="17"/>
          <ac:spMkLst>
            <pc:docMk/>
            <pc:sldMk cId="1440871986" sldId="389"/>
            <ac:spMk id="5" creationId="{83297726-27C9-DCE0-7262-ADA4FA3678A1}"/>
          </ac:spMkLst>
        </pc:spChg>
        <pc:picChg chg="del">
          <ac:chgData name="Haake, Hannah" userId="c4fe771f-e60e-48be-8f2b-c1c58c221dda" providerId="ADAL" clId="{142A48BF-882F-4055-8E79-B32F3AABCFFC}" dt="2024-10-07T20:00:50.062" v="16" actId="478"/>
          <ac:picMkLst>
            <pc:docMk/>
            <pc:sldMk cId="1440871986" sldId="389"/>
            <ac:picMk id="7" creationId="{537D565A-BD5D-94FD-2945-E7E5243753D4}"/>
          </ac:picMkLst>
        </pc:picChg>
        <pc:picChg chg="add mod">
          <ac:chgData name="Haake, Hannah" userId="c4fe771f-e60e-48be-8f2b-c1c58c221dda" providerId="ADAL" clId="{142A48BF-882F-4055-8E79-B32F3AABCFFC}" dt="2024-10-07T20:01:47.398" v="21" actId="1076"/>
          <ac:picMkLst>
            <pc:docMk/>
            <pc:sldMk cId="1440871986" sldId="389"/>
            <ac:picMk id="8" creationId="{B0E5E8A6-6B9D-4B40-8E2A-9D3C66E0C1AA}"/>
          </ac:picMkLst>
        </pc:picChg>
      </pc:sldChg>
      <pc:sldChg chg="addSp delSp modSp mod modClrScheme chgLayout">
        <pc:chgData name="Haake, Hannah" userId="c4fe771f-e60e-48be-8f2b-c1c58c221dda" providerId="ADAL" clId="{142A48BF-882F-4055-8E79-B32F3AABCFFC}" dt="2024-10-07T20:55:35.544" v="210" actId="1076"/>
        <pc:sldMkLst>
          <pc:docMk/>
          <pc:sldMk cId="4261132419" sldId="398"/>
        </pc:sldMkLst>
        <pc:spChg chg="add del mod ord">
          <ac:chgData name="Haake, Hannah" userId="c4fe771f-e60e-48be-8f2b-c1c58c221dda" providerId="ADAL" clId="{142A48BF-882F-4055-8E79-B32F3AABCFFC}" dt="2024-10-07T20:55:03.580" v="204" actId="478"/>
          <ac:spMkLst>
            <pc:docMk/>
            <pc:sldMk cId="4261132419" sldId="398"/>
            <ac:spMk id="2" creationId="{42C34369-DD0F-5687-BBCE-25C129010957}"/>
          </ac:spMkLst>
        </pc:spChg>
        <pc:spChg chg="mod ord">
          <ac:chgData name="Haake, Hannah" userId="c4fe771f-e60e-48be-8f2b-c1c58c221dda" providerId="ADAL" clId="{142A48BF-882F-4055-8E79-B32F3AABCFFC}" dt="2024-10-07T20:55:27.558" v="209" actId="1076"/>
          <ac:spMkLst>
            <pc:docMk/>
            <pc:sldMk cId="4261132419" sldId="398"/>
            <ac:spMk id="3" creationId="{8BE734F0-2DDD-AF70-F13D-F9E4C1929411}"/>
          </ac:spMkLst>
        </pc:spChg>
        <pc:spChg chg="mod ord">
          <ac:chgData name="Haake, Hannah" userId="c4fe771f-e60e-48be-8f2b-c1c58c221dda" providerId="ADAL" clId="{142A48BF-882F-4055-8E79-B32F3AABCFFC}" dt="2024-10-07T20:54:58.759" v="203" actId="700"/>
          <ac:spMkLst>
            <pc:docMk/>
            <pc:sldMk cId="4261132419" sldId="398"/>
            <ac:spMk id="7" creationId="{0D3768C9-C5AB-62E6-301F-53AB35AEB0E0}"/>
          </ac:spMkLst>
        </pc:spChg>
        <pc:spChg chg="mod">
          <ac:chgData name="Haake, Hannah" userId="c4fe771f-e60e-48be-8f2b-c1c58c221dda" providerId="ADAL" clId="{142A48BF-882F-4055-8E79-B32F3AABCFFC}" dt="2024-10-07T20:55:35.544" v="210" actId="1076"/>
          <ac:spMkLst>
            <pc:docMk/>
            <pc:sldMk cId="4261132419" sldId="398"/>
            <ac:spMk id="8" creationId="{3B2C9FD8-BE24-390D-5E99-11C8621B882C}"/>
          </ac:spMkLst>
        </pc:spChg>
        <pc:spChg chg="mod">
          <ac:chgData name="Haake, Hannah" userId="c4fe771f-e60e-48be-8f2b-c1c58c221dda" providerId="ADAL" clId="{142A48BF-882F-4055-8E79-B32F3AABCFFC}" dt="2024-10-07T20:55:35.544" v="210" actId="1076"/>
          <ac:spMkLst>
            <pc:docMk/>
            <pc:sldMk cId="4261132419" sldId="398"/>
            <ac:spMk id="9" creationId="{3F472277-4704-CAB8-A550-E8B5F32AC992}"/>
          </ac:spMkLst>
        </pc:spChg>
      </pc:sldChg>
      <pc:sldChg chg="modSp mod">
        <pc:chgData name="Haake, Hannah" userId="c4fe771f-e60e-48be-8f2b-c1c58c221dda" providerId="ADAL" clId="{142A48BF-882F-4055-8E79-B32F3AABCFFC}" dt="2024-10-07T20:00:37.199" v="14" actId="20577"/>
        <pc:sldMkLst>
          <pc:docMk/>
          <pc:sldMk cId="3390304222" sldId="410"/>
        </pc:sldMkLst>
        <pc:spChg chg="mod">
          <ac:chgData name="Haake, Hannah" userId="c4fe771f-e60e-48be-8f2b-c1c58c221dda" providerId="ADAL" clId="{142A48BF-882F-4055-8E79-B32F3AABCFFC}" dt="2024-10-07T20:00:07.962" v="8" actId="20577"/>
          <ac:spMkLst>
            <pc:docMk/>
            <pc:sldMk cId="3390304222" sldId="410"/>
            <ac:spMk id="2" creationId="{7AB1D9D6-2977-ABCD-FDF8-51AFA5064E54}"/>
          </ac:spMkLst>
        </pc:spChg>
        <pc:spChg chg="mod">
          <ac:chgData name="Haake, Hannah" userId="c4fe771f-e60e-48be-8f2b-c1c58c221dda" providerId="ADAL" clId="{142A48BF-882F-4055-8E79-B32F3AABCFFC}" dt="2024-10-07T20:00:31.322" v="10" actId="20577"/>
          <ac:spMkLst>
            <pc:docMk/>
            <pc:sldMk cId="3390304222" sldId="410"/>
            <ac:spMk id="3" creationId="{DA9E7133-C02D-D5E5-71AD-AD758E8D7791}"/>
          </ac:spMkLst>
        </pc:spChg>
        <pc:spChg chg="mod">
          <ac:chgData name="Haake, Hannah" userId="c4fe771f-e60e-48be-8f2b-c1c58c221dda" providerId="ADAL" clId="{142A48BF-882F-4055-8E79-B32F3AABCFFC}" dt="2024-10-07T20:00:37.199" v="14" actId="20577"/>
          <ac:spMkLst>
            <pc:docMk/>
            <pc:sldMk cId="3390304222" sldId="410"/>
            <ac:spMk id="6" creationId="{88D38628-C1D2-25D6-60CF-4DA99559509B}"/>
          </ac:spMkLst>
        </pc:spChg>
      </pc:sldChg>
      <pc:sldChg chg="del">
        <pc:chgData name="Haake, Hannah" userId="c4fe771f-e60e-48be-8f2b-c1c58c221dda" providerId="ADAL" clId="{142A48BF-882F-4055-8E79-B32F3AABCFFC}" dt="2024-10-07T20:02:42.873" v="85" actId="47"/>
        <pc:sldMkLst>
          <pc:docMk/>
          <pc:sldMk cId="1830123971" sldId="411"/>
        </pc:sldMkLst>
      </pc:sldChg>
      <pc:sldChg chg="addSp delSp modSp mod">
        <pc:chgData name="Haake, Hannah" userId="c4fe771f-e60e-48be-8f2b-c1c58c221dda" providerId="ADAL" clId="{142A48BF-882F-4055-8E79-B32F3AABCFFC}" dt="2024-10-08T22:28:19.758" v="879" actId="732"/>
        <pc:sldMkLst>
          <pc:docMk/>
          <pc:sldMk cId="3092404307" sldId="412"/>
        </pc:sldMkLst>
        <pc:spChg chg="add del mod">
          <ac:chgData name="Haake, Hannah" userId="c4fe771f-e60e-48be-8f2b-c1c58c221dda" providerId="ADAL" clId="{142A48BF-882F-4055-8E79-B32F3AABCFFC}" dt="2024-10-08T22:07:47.948" v="863" actId="478"/>
          <ac:spMkLst>
            <pc:docMk/>
            <pc:sldMk cId="3092404307" sldId="412"/>
            <ac:spMk id="2" creationId="{5E7617DD-BB56-EBA1-A065-3203B3C8710B}"/>
          </ac:spMkLst>
        </pc:spChg>
        <pc:picChg chg="add mod modCrop">
          <ac:chgData name="Haake, Hannah" userId="c4fe771f-e60e-48be-8f2b-c1c58c221dda" providerId="ADAL" clId="{142A48BF-882F-4055-8E79-B32F3AABCFFC}" dt="2024-10-08T22:28:19.758" v="879" actId="732"/>
          <ac:picMkLst>
            <pc:docMk/>
            <pc:sldMk cId="3092404307" sldId="412"/>
            <ac:picMk id="5" creationId="{4545EA3E-32DD-117A-692B-8AB1450B5F84}"/>
          </ac:picMkLst>
        </pc:picChg>
        <pc:picChg chg="del">
          <ac:chgData name="Haake, Hannah" userId="c4fe771f-e60e-48be-8f2b-c1c58c221dda" providerId="ADAL" clId="{142A48BF-882F-4055-8E79-B32F3AABCFFC}" dt="2024-10-07T20:04:26.723" v="90" actId="478"/>
          <ac:picMkLst>
            <pc:docMk/>
            <pc:sldMk cId="3092404307" sldId="412"/>
            <ac:picMk id="5" creationId="{91A5E7D4-6E45-5ECD-CEAE-9BD3E572ACB7}"/>
          </ac:picMkLst>
        </pc:picChg>
        <pc:picChg chg="del">
          <ac:chgData name="Haake, Hannah" userId="c4fe771f-e60e-48be-8f2b-c1c58c221dda" providerId="ADAL" clId="{142A48BF-882F-4055-8E79-B32F3AABCFFC}" dt="2024-10-07T20:04:27.144" v="91" actId="478"/>
          <ac:picMkLst>
            <pc:docMk/>
            <pc:sldMk cId="3092404307" sldId="412"/>
            <ac:picMk id="6" creationId="{2CC8955C-583C-63DF-2E52-D43AE90850C7}"/>
          </ac:picMkLst>
        </pc:picChg>
        <pc:picChg chg="add mod modCrop">
          <ac:chgData name="Haake, Hannah" userId="c4fe771f-e60e-48be-8f2b-c1c58c221dda" providerId="ADAL" clId="{142A48BF-882F-4055-8E79-B32F3AABCFFC}" dt="2024-10-08T22:10:22.501" v="878" actId="1076"/>
          <ac:picMkLst>
            <pc:docMk/>
            <pc:sldMk cId="3092404307" sldId="412"/>
            <ac:picMk id="6" creationId="{2D6DD604-8D1F-94D1-333D-9806C3B1EEAC}"/>
          </ac:picMkLst>
        </pc:picChg>
      </pc:sldChg>
      <pc:sldChg chg="del">
        <pc:chgData name="Haake, Hannah" userId="c4fe771f-e60e-48be-8f2b-c1c58c221dda" providerId="ADAL" clId="{142A48BF-882F-4055-8E79-B32F3AABCFFC}" dt="2024-10-07T20:04:43.473" v="98" actId="47"/>
        <pc:sldMkLst>
          <pc:docMk/>
          <pc:sldMk cId="4008049620" sldId="413"/>
        </pc:sldMkLst>
      </pc:sldChg>
      <pc:sldChg chg="del">
        <pc:chgData name="Haake, Hannah" userId="c4fe771f-e60e-48be-8f2b-c1c58c221dda" providerId="ADAL" clId="{142A48BF-882F-4055-8E79-B32F3AABCFFC}" dt="2024-10-07T20:04:43.473" v="98" actId="47"/>
        <pc:sldMkLst>
          <pc:docMk/>
          <pc:sldMk cId="4101451049" sldId="414"/>
        </pc:sldMkLst>
      </pc:sldChg>
      <pc:sldChg chg="del">
        <pc:chgData name="Haake, Hannah" userId="c4fe771f-e60e-48be-8f2b-c1c58c221dda" providerId="ADAL" clId="{142A48BF-882F-4055-8E79-B32F3AABCFFC}" dt="2024-10-07T20:04:43.473" v="98" actId="47"/>
        <pc:sldMkLst>
          <pc:docMk/>
          <pc:sldMk cId="3995568924" sldId="415"/>
        </pc:sldMkLst>
      </pc:sldChg>
      <pc:sldChg chg="del">
        <pc:chgData name="Haake, Hannah" userId="c4fe771f-e60e-48be-8f2b-c1c58c221dda" providerId="ADAL" clId="{142A48BF-882F-4055-8E79-B32F3AABCFFC}" dt="2024-10-07T20:04:43.473" v="98" actId="47"/>
        <pc:sldMkLst>
          <pc:docMk/>
          <pc:sldMk cId="4199936954" sldId="416"/>
        </pc:sldMkLst>
      </pc:sldChg>
      <pc:sldChg chg="del">
        <pc:chgData name="Haake, Hannah" userId="c4fe771f-e60e-48be-8f2b-c1c58c221dda" providerId="ADAL" clId="{142A48BF-882F-4055-8E79-B32F3AABCFFC}" dt="2024-10-07T20:04:43.473" v="98" actId="47"/>
        <pc:sldMkLst>
          <pc:docMk/>
          <pc:sldMk cId="2997729478" sldId="418"/>
        </pc:sldMkLst>
      </pc:sldChg>
      <pc:sldChg chg="del">
        <pc:chgData name="Haake, Hannah" userId="c4fe771f-e60e-48be-8f2b-c1c58c221dda" providerId="ADAL" clId="{142A48BF-882F-4055-8E79-B32F3AABCFFC}" dt="2024-10-07T20:04:43.473" v="98" actId="47"/>
        <pc:sldMkLst>
          <pc:docMk/>
          <pc:sldMk cId="904180504" sldId="419"/>
        </pc:sldMkLst>
      </pc:sldChg>
      <pc:sldChg chg="modSp mod">
        <pc:chgData name="Haake, Hannah" userId="c4fe771f-e60e-48be-8f2b-c1c58c221dda" providerId="ADAL" clId="{142A48BF-882F-4055-8E79-B32F3AABCFFC}" dt="2024-10-08T19:21:13.576" v="529" actId="1076"/>
        <pc:sldMkLst>
          <pc:docMk/>
          <pc:sldMk cId="3087971601" sldId="420"/>
        </pc:sldMkLst>
        <pc:graphicFrameChg chg="mod">
          <ac:chgData name="Haake, Hannah" userId="c4fe771f-e60e-48be-8f2b-c1c58c221dda" providerId="ADAL" clId="{142A48BF-882F-4055-8E79-B32F3AABCFFC}" dt="2024-10-08T19:21:13.576" v="529" actId="1076"/>
          <ac:graphicFrameMkLst>
            <pc:docMk/>
            <pc:sldMk cId="3087971601" sldId="420"/>
            <ac:graphicFrameMk id="4" creationId="{443EA548-6941-7A64-5FBE-2C6B17A970B3}"/>
          </ac:graphicFrameMkLst>
        </pc:graphicFrameChg>
      </pc:sldChg>
      <pc:sldChg chg="modSp mod">
        <pc:chgData name="Haake, Hannah" userId="c4fe771f-e60e-48be-8f2b-c1c58c221dda" providerId="ADAL" clId="{142A48BF-882F-4055-8E79-B32F3AABCFFC}" dt="2024-10-08T20:04:02.083" v="852" actId="27636"/>
        <pc:sldMkLst>
          <pc:docMk/>
          <pc:sldMk cId="1192683621" sldId="421"/>
        </pc:sldMkLst>
        <pc:spChg chg="mod">
          <ac:chgData name="Haake, Hannah" userId="c4fe771f-e60e-48be-8f2b-c1c58c221dda" providerId="ADAL" clId="{142A48BF-882F-4055-8E79-B32F3AABCFFC}" dt="2024-10-08T20:04:02.083" v="852" actId="27636"/>
          <ac:spMkLst>
            <pc:docMk/>
            <pc:sldMk cId="1192683621" sldId="421"/>
            <ac:spMk id="3" creationId="{FB9E5CD0-B27E-41C1-7241-413B149A1A08}"/>
          </ac:spMkLst>
        </pc:spChg>
      </pc:sldChg>
      <pc:sldChg chg="del">
        <pc:chgData name="Haake, Hannah" userId="c4fe771f-e60e-48be-8f2b-c1c58c221dda" providerId="ADAL" clId="{142A48BF-882F-4055-8E79-B32F3AABCFFC}" dt="2024-10-07T20:02:42.873" v="85" actId="47"/>
        <pc:sldMkLst>
          <pc:docMk/>
          <pc:sldMk cId="4193277853" sldId="422"/>
        </pc:sldMkLst>
      </pc:sldChg>
      <pc:sldChg chg="modSp new mod">
        <pc:chgData name="Haake, Hannah" userId="c4fe771f-e60e-48be-8f2b-c1c58c221dda" providerId="ADAL" clId="{142A48BF-882F-4055-8E79-B32F3AABCFFC}" dt="2024-10-07T20:57:48.564" v="211" actId="13926"/>
        <pc:sldMkLst>
          <pc:docMk/>
          <pc:sldMk cId="2338459656" sldId="424"/>
        </pc:sldMkLst>
        <pc:spChg chg="mod">
          <ac:chgData name="Haake, Hannah" userId="c4fe771f-e60e-48be-8f2b-c1c58c221dda" providerId="ADAL" clId="{142A48BF-882F-4055-8E79-B32F3AABCFFC}" dt="2024-10-07T20:02:21.639" v="84" actId="13926"/>
          <ac:spMkLst>
            <pc:docMk/>
            <pc:sldMk cId="2338459656" sldId="424"/>
            <ac:spMk id="2" creationId="{1CBC1964-8119-80B6-A01C-4A3C0F5E408F}"/>
          </ac:spMkLst>
        </pc:spChg>
        <pc:spChg chg="mod">
          <ac:chgData name="Haake, Hannah" userId="c4fe771f-e60e-48be-8f2b-c1c58c221dda" providerId="ADAL" clId="{142A48BF-882F-4055-8E79-B32F3AABCFFC}" dt="2024-10-07T20:57:48.564" v="211" actId="13926"/>
          <ac:spMkLst>
            <pc:docMk/>
            <pc:sldMk cId="2338459656" sldId="424"/>
            <ac:spMk id="3" creationId="{B84CB0EB-E489-7CF4-46CE-D5DE83102DB0}"/>
          </ac:spMkLst>
        </pc:spChg>
      </pc:sldChg>
      <pc:sldChg chg="addSp delSp modSp add mod">
        <pc:chgData name="Haake, Hannah" userId="c4fe771f-e60e-48be-8f2b-c1c58c221dda" providerId="ADAL" clId="{142A48BF-882F-4055-8E79-B32F3AABCFFC}" dt="2024-10-08T19:33:20.765" v="768" actId="1076"/>
        <pc:sldMkLst>
          <pc:docMk/>
          <pc:sldMk cId="2486214813" sldId="425"/>
        </pc:sldMkLst>
        <pc:spChg chg="mod">
          <ac:chgData name="Haake, Hannah" userId="c4fe771f-e60e-48be-8f2b-c1c58c221dda" providerId="ADAL" clId="{142A48BF-882F-4055-8E79-B32F3AABCFFC}" dt="2024-10-08T19:30:33.236" v="767" actId="20577"/>
          <ac:spMkLst>
            <pc:docMk/>
            <pc:sldMk cId="2486214813" sldId="425"/>
            <ac:spMk id="3" creationId="{23DCE00D-A2D3-CC37-3A99-718D0642CFBB}"/>
          </ac:spMkLst>
        </pc:spChg>
        <pc:spChg chg="add mod">
          <ac:chgData name="Haake, Hannah" userId="c4fe771f-e60e-48be-8f2b-c1c58c221dda" providerId="ADAL" clId="{142A48BF-882F-4055-8E79-B32F3AABCFFC}" dt="2024-10-08T19:33:20.765" v="768" actId="1076"/>
          <ac:spMkLst>
            <pc:docMk/>
            <pc:sldMk cId="2486214813" sldId="425"/>
            <ac:spMk id="9" creationId="{755217C8-1ACF-DE09-C2A1-723E7E348EEB}"/>
          </ac:spMkLst>
        </pc:spChg>
        <pc:spChg chg="add mod">
          <ac:chgData name="Haake, Hannah" userId="c4fe771f-e60e-48be-8f2b-c1c58c221dda" providerId="ADAL" clId="{142A48BF-882F-4055-8E79-B32F3AABCFFC}" dt="2024-10-08T19:30:08.001" v="735" actId="13926"/>
          <ac:spMkLst>
            <pc:docMk/>
            <pc:sldMk cId="2486214813" sldId="425"/>
            <ac:spMk id="10" creationId="{1E12A003-6670-CFF4-D4E0-AD52D2319AA3}"/>
          </ac:spMkLst>
        </pc:spChg>
        <pc:picChg chg="add mod">
          <ac:chgData name="Haake, Hannah" userId="c4fe771f-e60e-48be-8f2b-c1c58c221dda" providerId="ADAL" clId="{142A48BF-882F-4055-8E79-B32F3AABCFFC}" dt="2024-10-07T20:46:49.302" v="114" actId="14100"/>
          <ac:picMkLst>
            <pc:docMk/>
            <pc:sldMk cId="2486214813" sldId="425"/>
            <ac:picMk id="4" creationId="{C3A42FD0-396B-8B51-CDB6-A0E1118A9A3E}"/>
          </ac:picMkLst>
        </pc:picChg>
        <pc:picChg chg="del mod">
          <ac:chgData name="Haake, Hannah" userId="c4fe771f-e60e-48be-8f2b-c1c58c221dda" providerId="ADAL" clId="{142A48BF-882F-4055-8E79-B32F3AABCFFC}" dt="2024-10-07T20:03:40.480" v="89" actId="478"/>
          <ac:picMkLst>
            <pc:docMk/>
            <pc:sldMk cId="2486214813" sldId="425"/>
            <ac:picMk id="5" creationId="{91A5E7D4-6E45-5ECD-CEAE-9BD3E572ACB7}"/>
          </ac:picMkLst>
        </pc:picChg>
        <pc:picChg chg="del">
          <ac:chgData name="Haake, Hannah" userId="c4fe771f-e60e-48be-8f2b-c1c58c221dda" providerId="ADAL" clId="{142A48BF-882F-4055-8E79-B32F3AABCFFC}" dt="2024-10-07T20:03:38.681" v="87" actId="478"/>
          <ac:picMkLst>
            <pc:docMk/>
            <pc:sldMk cId="2486214813" sldId="425"/>
            <ac:picMk id="6" creationId="{2CC8955C-583C-63DF-2E52-D43AE90850C7}"/>
          </ac:picMkLst>
        </pc:picChg>
        <pc:picChg chg="add mod modCrop">
          <ac:chgData name="Haake, Hannah" userId="c4fe771f-e60e-48be-8f2b-c1c58c221dda" providerId="ADAL" clId="{142A48BF-882F-4055-8E79-B32F3AABCFFC}" dt="2024-10-07T20:52:51.024" v="122" actId="1076"/>
          <ac:picMkLst>
            <pc:docMk/>
            <pc:sldMk cId="2486214813" sldId="425"/>
            <ac:picMk id="8" creationId="{2C810B1E-4761-3C38-6109-3CA08E491FBC}"/>
          </ac:picMkLst>
        </pc:picChg>
      </pc:sldChg>
      <pc:sldChg chg="addSp delSp modSp new mod modClrScheme chgLayout">
        <pc:chgData name="Haake, Hannah" userId="c4fe771f-e60e-48be-8f2b-c1c58c221dda" providerId="ADAL" clId="{142A48BF-882F-4055-8E79-B32F3AABCFFC}" dt="2024-10-07T23:12:25.838" v="394" actId="1076"/>
        <pc:sldMkLst>
          <pc:docMk/>
          <pc:sldMk cId="3626545650" sldId="426"/>
        </pc:sldMkLst>
        <pc:spChg chg="mod ord">
          <ac:chgData name="Haake, Hannah" userId="c4fe771f-e60e-48be-8f2b-c1c58c221dda" providerId="ADAL" clId="{142A48BF-882F-4055-8E79-B32F3AABCFFC}" dt="2024-10-07T23:10:44.370" v="377" actId="700"/>
          <ac:spMkLst>
            <pc:docMk/>
            <pc:sldMk cId="3626545650" sldId="426"/>
            <ac:spMk id="2" creationId="{A7161EA3-622A-0D50-BEB4-33B0757C12AB}"/>
          </ac:spMkLst>
        </pc:spChg>
        <pc:spChg chg="mod ord">
          <ac:chgData name="Haake, Hannah" userId="c4fe771f-e60e-48be-8f2b-c1c58c221dda" providerId="ADAL" clId="{142A48BF-882F-4055-8E79-B32F3AABCFFC}" dt="2024-10-07T23:12:25.838" v="394" actId="1076"/>
          <ac:spMkLst>
            <pc:docMk/>
            <pc:sldMk cId="3626545650" sldId="426"/>
            <ac:spMk id="3" creationId="{C2B6851D-A537-3053-F592-D1191A05F92E}"/>
          </ac:spMkLst>
        </pc:spChg>
        <pc:spChg chg="add del mod ord">
          <ac:chgData name="Haake, Hannah" userId="c4fe771f-e60e-48be-8f2b-c1c58c221dda" providerId="ADAL" clId="{142A48BF-882F-4055-8E79-B32F3AABCFFC}" dt="2024-10-07T23:10:51.122" v="379" actId="478"/>
          <ac:spMkLst>
            <pc:docMk/>
            <pc:sldMk cId="3626545650" sldId="426"/>
            <ac:spMk id="6" creationId="{529E70EB-C0CD-B895-F1C1-6F590BCCB105}"/>
          </ac:spMkLst>
        </pc:spChg>
        <pc:picChg chg="add mod">
          <ac:chgData name="Haake, Hannah" userId="c4fe771f-e60e-48be-8f2b-c1c58c221dda" providerId="ADAL" clId="{142A48BF-882F-4055-8E79-B32F3AABCFFC}" dt="2024-10-07T23:11:05.274" v="383" actId="1076"/>
          <ac:picMkLst>
            <pc:docMk/>
            <pc:sldMk cId="3626545650" sldId="426"/>
            <ac:picMk id="5" creationId="{41D57FFE-2336-380F-E39C-2274CAFE5B3F}"/>
          </ac:picMkLst>
        </pc:picChg>
        <pc:cxnChg chg="add mod">
          <ac:chgData name="Haake, Hannah" userId="c4fe771f-e60e-48be-8f2b-c1c58c221dda" providerId="ADAL" clId="{142A48BF-882F-4055-8E79-B32F3AABCFFC}" dt="2024-10-07T23:12:06.158" v="389" actId="14100"/>
          <ac:cxnSpMkLst>
            <pc:docMk/>
            <pc:sldMk cId="3626545650" sldId="426"/>
            <ac:cxnSpMk id="8" creationId="{DAFC0D3A-8B60-0116-FAEC-16EC4D17E4A3}"/>
          </ac:cxnSpMkLst>
        </pc:cxnChg>
      </pc:sldChg>
    </pc:docChg>
  </pc:docChgLst>
</pc:chgInfo>
</file>

<file path=ppt/comments/modernComment_1AA_D828B1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F801C69-7363-4BC4-AF28-115112DADD8D}" authorId="{1D1EBF70-9EAA-1599-8949-6EFFCF1F90A1}" created="2024-10-08T17:57:52.069">
    <pc:sldMkLst xmlns:pc="http://schemas.microsoft.com/office/powerpoint/2013/main/command">
      <pc:docMk/>
      <pc:sldMk cId="3626545650" sldId="426"/>
    </pc:sldMkLst>
    <p188:txBody>
      <a:bodyPr/>
      <a:lstStyle/>
      <a:p>
        <a:r>
          <a:rPr lang="en-US"/>
          <a:t>Hiding this slide for next public meeting</a:t>
        </a:r>
      </a:p>
    </p188:txBody>
  </p188:cm>
</p188:cmLst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B5E3F0-2D0D-499A-AA5A-455E6C160C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AC6A7A-66FF-41DF-9EA6-A3469AC214C6}">
      <dgm:prSet/>
      <dgm:spPr/>
      <dgm:t>
        <a:bodyPr/>
        <a:lstStyle/>
        <a:p>
          <a:r>
            <a:rPr lang="en-US" b="1" i="0"/>
            <a:t>Introductions</a:t>
          </a:r>
          <a:endParaRPr lang="en-US"/>
        </a:p>
      </dgm:t>
    </dgm:pt>
    <dgm:pt modelId="{538E67B5-98AE-4182-A34C-0187B771EA46}" type="parTrans" cxnId="{3F02D077-7EE4-48B1-A20D-80A2E8EBC7C5}">
      <dgm:prSet/>
      <dgm:spPr/>
      <dgm:t>
        <a:bodyPr/>
        <a:lstStyle/>
        <a:p>
          <a:endParaRPr lang="en-US"/>
        </a:p>
      </dgm:t>
    </dgm:pt>
    <dgm:pt modelId="{D7B7FD14-4D4F-45E2-9E9F-7A0AB5A9E41F}" type="sibTrans" cxnId="{3F02D077-7EE4-48B1-A20D-80A2E8EBC7C5}">
      <dgm:prSet/>
      <dgm:spPr/>
      <dgm:t>
        <a:bodyPr/>
        <a:lstStyle/>
        <a:p>
          <a:endParaRPr lang="en-US"/>
        </a:p>
      </dgm:t>
    </dgm:pt>
    <dgm:pt modelId="{11DB2B5C-8F26-4318-8711-6D4A5894087E}">
      <dgm:prSet/>
      <dgm:spPr/>
      <dgm:t>
        <a:bodyPr/>
        <a:lstStyle/>
        <a:p>
          <a:r>
            <a:rPr lang="en-US" b="1" i="0"/>
            <a:t>Project Background </a:t>
          </a:r>
          <a:endParaRPr lang="en-US"/>
        </a:p>
      </dgm:t>
    </dgm:pt>
    <dgm:pt modelId="{168F6A13-757B-4112-96BD-B3372C49AE40}" type="parTrans" cxnId="{C493A04A-7D42-4494-9E29-D65C1E788EAE}">
      <dgm:prSet/>
      <dgm:spPr/>
      <dgm:t>
        <a:bodyPr/>
        <a:lstStyle/>
        <a:p>
          <a:endParaRPr lang="en-US"/>
        </a:p>
      </dgm:t>
    </dgm:pt>
    <dgm:pt modelId="{6CA4E02D-F2B5-4EB8-9612-A98CFF99F7CD}" type="sibTrans" cxnId="{C493A04A-7D42-4494-9E29-D65C1E788EAE}">
      <dgm:prSet/>
      <dgm:spPr/>
      <dgm:t>
        <a:bodyPr/>
        <a:lstStyle/>
        <a:p>
          <a:endParaRPr lang="en-US"/>
        </a:p>
      </dgm:t>
    </dgm:pt>
    <dgm:pt modelId="{013F72F1-403B-483C-AE63-DC0FDEB61A42}">
      <dgm:prSet/>
      <dgm:spPr/>
      <dgm:t>
        <a:bodyPr/>
        <a:lstStyle/>
        <a:p>
          <a:r>
            <a:rPr lang="en-US" b="1" i="0"/>
            <a:t>Existing Conditions</a:t>
          </a:r>
          <a:endParaRPr lang="en-US"/>
        </a:p>
      </dgm:t>
    </dgm:pt>
    <dgm:pt modelId="{47D32638-8C59-4178-97DC-5D10211C8C7A}" type="parTrans" cxnId="{40FB159A-C8E5-4940-BAB1-138A80E43E30}">
      <dgm:prSet/>
      <dgm:spPr/>
      <dgm:t>
        <a:bodyPr/>
        <a:lstStyle/>
        <a:p>
          <a:endParaRPr lang="en-US"/>
        </a:p>
      </dgm:t>
    </dgm:pt>
    <dgm:pt modelId="{B38B11A6-D594-4EBA-9F56-1FDA8C95E050}" type="sibTrans" cxnId="{40FB159A-C8E5-4940-BAB1-138A80E43E30}">
      <dgm:prSet/>
      <dgm:spPr/>
      <dgm:t>
        <a:bodyPr/>
        <a:lstStyle/>
        <a:p>
          <a:endParaRPr lang="en-US"/>
        </a:p>
      </dgm:t>
    </dgm:pt>
    <dgm:pt modelId="{79A34383-075D-47CA-B6D0-318ECD1ED5F7}">
      <dgm:prSet/>
      <dgm:spPr/>
      <dgm:t>
        <a:bodyPr/>
        <a:lstStyle/>
        <a:p>
          <a:r>
            <a:rPr lang="en-US"/>
            <a:t>Next Steps</a:t>
          </a:r>
        </a:p>
      </dgm:t>
    </dgm:pt>
    <dgm:pt modelId="{487F459E-F93E-47C0-8203-D322A9AE0AB7}" type="parTrans" cxnId="{17ED9D1F-B9FB-44F0-9A9F-E9AEFDAC44FC}">
      <dgm:prSet/>
      <dgm:spPr/>
      <dgm:t>
        <a:bodyPr/>
        <a:lstStyle/>
        <a:p>
          <a:endParaRPr lang="en-US"/>
        </a:p>
      </dgm:t>
    </dgm:pt>
    <dgm:pt modelId="{6B2AA4A8-647C-42EF-9C83-4A9361C8ABAA}" type="sibTrans" cxnId="{17ED9D1F-B9FB-44F0-9A9F-E9AEFDAC44FC}">
      <dgm:prSet/>
      <dgm:spPr/>
      <dgm:t>
        <a:bodyPr/>
        <a:lstStyle/>
        <a:p>
          <a:endParaRPr lang="en-US"/>
        </a:p>
      </dgm:t>
    </dgm:pt>
    <dgm:pt modelId="{040806B2-BF70-4710-87A9-546D92A083A4}">
      <dgm:prSet/>
      <dgm:spPr/>
      <dgm:t>
        <a:bodyPr/>
        <a:lstStyle/>
        <a:p>
          <a:r>
            <a:rPr lang="en-US" b="1" i="0"/>
            <a:t>Q&amp;A </a:t>
          </a:r>
          <a:endParaRPr lang="en-US"/>
        </a:p>
      </dgm:t>
    </dgm:pt>
    <dgm:pt modelId="{EDE010D8-FC69-470E-B848-05A0C237223C}" type="parTrans" cxnId="{7FBDA399-F3C5-469E-99B3-892888BB1A0C}">
      <dgm:prSet/>
      <dgm:spPr/>
      <dgm:t>
        <a:bodyPr/>
        <a:lstStyle/>
        <a:p>
          <a:endParaRPr lang="en-US"/>
        </a:p>
      </dgm:t>
    </dgm:pt>
    <dgm:pt modelId="{4BAC6756-5A38-423D-AF19-CDC964FE2423}" type="sibTrans" cxnId="{7FBDA399-F3C5-469E-99B3-892888BB1A0C}">
      <dgm:prSet/>
      <dgm:spPr/>
      <dgm:t>
        <a:bodyPr/>
        <a:lstStyle/>
        <a:p>
          <a:endParaRPr lang="en-US"/>
        </a:p>
      </dgm:t>
    </dgm:pt>
    <dgm:pt modelId="{EEAB6FF6-7503-48DC-AEEB-0D422BEC5EDB}" type="pres">
      <dgm:prSet presAssocID="{D4B5E3F0-2D0D-499A-AA5A-455E6C160C27}" presName="linear" presStyleCnt="0">
        <dgm:presLayoutVars>
          <dgm:animLvl val="lvl"/>
          <dgm:resizeHandles val="exact"/>
        </dgm:presLayoutVars>
      </dgm:prSet>
      <dgm:spPr/>
    </dgm:pt>
    <dgm:pt modelId="{091103C8-978C-4DE8-82AD-C70B7A7B8A6A}" type="pres">
      <dgm:prSet presAssocID="{B9AC6A7A-66FF-41DF-9EA6-A3469AC214C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B11E760-38E1-4723-B3C7-6A039A127C3B}" type="pres">
      <dgm:prSet presAssocID="{D7B7FD14-4D4F-45E2-9E9F-7A0AB5A9E41F}" presName="spacer" presStyleCnt="0"/>
      <dgm:spPr/>
    </dgm:pt>
    <dgm:pt modelId="{F79F7362-2727-4DCA-800F-1AC6D3A7038F}" type="pres">
      <dgm:prSet presAssocID="{11DB2B5C-8F26-4318-8711-6D4A5894087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2ADA856-65DE-4130-B6AA-A48A688BED00}" type="pres">
      <dgm:prSet presAssocID="{6CA4E02D-F2B5-4EB8-9612-A98CFF99F7CD}" presName="spacer" presStyleCnt="0"/>
      <dgm:spPr/>
    </dgm:pt>
    <dgm:pt modelId="{ED3D02F7-0997-4E98-A901-7D24F847C01F}" type="pres">
      <dgm:prSet presAssocID="{013F72F1-403B-483C-AE63-DC0FDEB61A4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05B84C5-44E2-4F11-9D63-31256AB219A4}" type="pres">
      <dgm:prSet presAssocID="{B38B11A6-D594-4EBA-9F56-1FDA8C95E050}" presName="spacer" presStyleCnt="0"/>
      <dgm:spPr/>
    </dgm:pt>
    <dgm:pt modelId="{6796862B-6EA9-4932-8E71-11D49EFCE47E}" type="pres">
      <dgm:prSet presAssocID="{79A34383-075D-47CA-B6D0-318ECD1ED5F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04791B8-E6FE-4D47-9650-3206ECC68A85}" type="pres">
      <dgm:prSet presAssocID="{6B2AA4A8-647C-42EF-9C83-4A9361C8ABAA}" presName="spacer" presStyleCnt="0"/>
      <dgm:spPr/>
    </dgm:pt>
    <dgm:pt modelId="{79F55EDB-59EA-42FF-AD90-8F3C24981F7C}" type="pres">
      <dgm:prSet presAssocID="{040806B2-BF70-4710-87A9-546D92A083A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7ED9D1F-B9FB-44F0-9A9F-E9AEFDAC44FC}" srcId="{D4B5E3F0-2D0D-499A-AA5A-455E6C160C27}" destId="{79A34383-075D-47CA-B6D0-318ECD1ED5F7}" srcOrd="3" destOrd="0" parTransId="{487F459E-F93E-47C0-8203-D322A9AE0AB7}" sibTransId="{6B2AA4A8-647C-42EF-9C83-4A9361C8ABAA}"/>
    <dgm:cxn modelId="{F35AA639-FDFB-4503-B912-B197A288E95E}" type="presOf" srcId="{79A34383-075D-47CA-B6D0-318ECD1ED5F7}" destId="{6796862B-6EA9-4932-8E71-11D49EFCE47E}" srcOrd="0" destOrd="0" presId="urn:microsoft.com/office/officeart/2005/8/layout/vList2"/>
    <dgm:cxn modelId="{C493A04A-7D42-4494-9E29-D65C1E788EAE}" srcId="{D4B5E3F0-2D0D-499A-AA5A-455E6C160C27}" destId="{11DB2B5C-8F26-4318-8711-6D4A5894087E}" srcOrd="1" destOrd="0" parTransId="{168F6A13-757B-4112-96BD-B3372C49AE40}" sibTransId="{6CA4E02D-F2B5-4EB8-9612-A98CFF99F7CD}"/>
    <dgm:cxn modelId="{3F02D077-7EE4-48B1-A20D-80A2E8EBC7C5}" srcId="{D4B5E3F0-2D0D-499A-AA5A-455E6C160C27}" destId="{B9AC6A7A-66FF-41DF-9EA6-A3469AC214C6}" srcOrd="0" destOrd="0" parTransId="{538E67B5-98AE-4182-A34C-0187B771EA46}" sibTransId="{D7B7FD14-4D4F-45E2-9E9F-7A0AB5A9E41F}"/>
    <dgm:cxn modelId="{D687598D-2DFF-40B3-A143-21745992B8D3}" type="presOf" srcId="{11DB2B5C-8F26-4318-8711-6D4A5894087E}" destId="{F79F7362-2727-4DCA-800F-1AC6D3A7038F}" srcOrd="0" destOrd="0" presId="urn:microsoft.com/office/officeart/2005/8/layout/vList2"/>
    <dgm:cxn modelId="{4F6E9896-6CEF-43E7-B55B-C4EAEA1438EF}" type="presOf" srcId="{040806B2-BF70-4710-87A9-546D92A083A4}" destId="{79F55EDB-59EA-42FF-AD90-8F3C24981F7C}" srcOrd="0" destOrd="0" presId="urn:microsoft.com/office/officeart/2005/8/layout/vList2"/>
    <dgm:cxn modelId="{7FBDA399-F3C5-469E-99B3-892888BB1A0C}" srcId="{D4B5E3F0-2D0D-499A-AA5A-455E6C160C27}" destId="{040806B2-BF70-4710-87A9-546D92A083A4}" srcOrd="4" destOrd="0" parTransId="{EDE010D8-FC69-470E-B848-05A0C237223C}" sibTransId="{4BAC6756-5A38-423D-AF19-CDC964FE2423}"/>
    <dgm:cxn modelId="{40FB159A-C8E5-4940-BAB1-138A80E43E30}" srcId="{D4B5E3F0-2D0D-499A-AA5A-455E6C160C27}" destId="{013F72F1-403B-483C-AE63-DC0FDEB61A42}" srcOrd="2" destOrd="0" parTransId="{47D32638-8C59-4178-97DC-5D10211C8C7A}" sibTransId="{B38B11A6-D594-4EBA-9F56-1FDA8C95E050}"/>
    <dgm:cxn modelId="{7388EF9A-D414-43A3-9C26-EDB7790CDEA8}" type="presOf" srcId="{B9AC6A7A-66FF-41DF-9EA6-A3469AC214C6}" destId="{091103C8-978C-4DE8-82AD-C70B7A7B8A6A}" srcOrd="0" destOrd="0" presId="urn:microsoft.com/office/officeart/2005/8/layout/vList2"/>
    <dgm:cxn modelId="{180790B9-99BB-4746-A2FC-E459EEA334BF}" type="presOf" srcId="{013F72F1-403B-483C-AE63-DC0FDEB61A42}" destId="{ED3D02F7-0997-4E98-A901-7D24F847C01F}" srcOrd="0" destOrd="0" presId="urn:microsoft.com/office/officeart/2005/8/layout/vList2"/>
    <dgm:cxn modelId="{1535A7EA-08AC-44BF-B169-45D4DB940CEC}" type="presOf" srcId="{D4B5E3F0-2D0D-499A-AA5A-455E6C160C27}" destId="{EEAB6FF6-7503-48DC-AEEB-0D422BEC5EDB}" srcOrd="0" destOrd="0" presId="urn:microsoft.com/office/officeart/2005/8/layout/vList2"/>
    <dgm:cxn modelId="{21644A7F-DFFB-4950-BA4C-7697E4216A71}" type="presParOf" srcId="{EEAB6FF6-7503-48DC-AEEB-0D422BEC5EDB}" destId="{091103C8-978C-4DE8-82AD-C70B7A7B8A6A}" srcOrd="0" destOrd="0" presId="urn:microsoft.com/office/officeart/2005/8/layout/vList2"/>
    <dgm:cxn modelId="{490537AF-4FA7-41BD-AE8B-747AB5ADC18E}" type="presParOf" srcId="{EEAB6FF6-7503-48DC-AEEB-0D422BEC5EDB}" destId="{AB11E760-38E1-4723-B3C7-6A039A127C3B}" srcOrd="1" destOrd="0" presId="urn:microsoft.com/office/officeart/2005/8/layout/vList2"/>
    <dgm:cxn modelId="{46F19AB4-71C5-4D7A-957E-1E4FC438A0AF}" type="presParOf" srcId="{EEAB6FF6-7503-48DC-AEEB-0D422BEC5EDB}" destId="{F79F7362-2727-4DCA-800F-1AC6D3A7038F}" srcOrd="2" destOrd="0" presId="urn:microsoft.com/office/officeart/2005/8/layout/vList2"/>
    <dgm:cxn modelId="{47EA3A51-C272-4D36-955D-2F1A2EBF3803}" type="presParOf" srcId="{EEAB6FF6-7503-48DC-AEEB-0D422BEC5EDB}" destId="{D2ADA856-65DE-4130-B6AA-A48A688BED00}" srcOrd="3" destOrd="0" presId="urn:microsoft.com/office/officeart/2005/8/layout/vList2"/>
    <dgm:cxn modelId="{D42F88DF-6DE0-4730-BC46-31DC7548DB76}" type="presParOf" srcId="{EEAB6FF6-7503-48DC-AEEB-0D422BEC5EDB}" destId="{ED3D02F7-0997-4E98-A901-7D24F847C01F}" srcOrd="4" destOrd="0" presId="urn:microsoft.com/office/officeart/2005/8/layout/vList2"/>
    <dgm:cxn modelId="{C8D1C3AD-2FB8-4811-ACA8-95D1C2B4B8CC}" type="presParOf" srcId="{EEAB6FF6-7503-48DC-AEEB-0D422BEC5EDB}" destId="{A05B84C5-44E2-4F11-9D63-31256AB219A4}" srcOrd="5" destOrd="0" presId="urn:microsoft.com/office/officeart/2005/8/layout/vList2"/>
    <dgm:cxn modelId="{111AB9A4-3B18-4467-8FBD-4C59DDC5D9B3}" type="presParOf" srcId="{EEAB6FF6-7503-48DC-AEEB-0D422BEC5EDB}" destId="{6796862B-6EA9-4932-8E71-11D49EFCE47E}" srcOrd="6" destOrd="0" presId="urn:microsoft.com/office/officeart/2005/8/layout/vList2"/>
    <dgm:cxn modelId="{4DBD6237-56CD-4111-83C9-4B351A270852}" type="presParOf" srcId="{EEAB6FF6-7503-48DC-AEEB-0D422BEC5EDB}" destId="{404791B8-E6FE-4D47-9650-3206ECC68A85}" srcOrd="7" destOrd="0" presId="urn:microsoft.com/office/officeart/2005/8/layout/vList2"/>
    <dgm:cxn modelId="{AC8B7AAA-BC09-418B-87E0-66BFCFDDAF5F}" type="presParOf" srcId="{EEAB6FF6-7503-48DC-AEEB-0D422BEC5EDB}" destId="{79F55EDB-59EA-42FF-AD90-8F3C24981F7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81FE45-7434-437E-97F9-E17376769F1E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88E2461-8743-431E-93CC-8B1AB6322250}">
      <dgm:prSet/>
      <dgm:spPr>
        <a:solidFill>
          <a:schemeClr val="accent2"/>
        </a:solidFill>
      </dgm:spPr>
      <dgm:t>
        <a:bodyPr/>
        <a:lstStyle/>
        <a:p>
          <a:r>
            <a:rPr lang="en-US" b="1" i="0"/>
            <a:t>Incorporate public feedback </a:t>
          </a:r>
          <a:endParaRPr lang="en-US"/>
        </a:p>
      </dgm:t>
    </dgm:pt>
    <dgm:pt modelId="{BF172182-8288-45AE-A3CE-635CC75E8701}" type="parTrans" cxnId="{7312A4FB-BE47-4021-8812-6220176048C7}">
      <dgm:prSet/>
      <dgm:spPr/>
      <dgm:t>
        <a:bodyPr/>
        <a:lstStyle/>
        <a:p>
          <a:endParaRPr lang="en-US"/>
        </a:p>
      </dgm:t>
    </dgm:pt>
    <dgm:pt modelId="{1E270A51-8371-49D1-AE81-4841F9583470}" type="sibTrans" cxnId="{7312A4FB-BE47-4021-8812-6220176048C7}">
      <dgm:prSet/>
      <dgm:spPr/>
      <dgm:t>
        <a:bodyPr/>
        <a:lstStyle/>
        <a:p>
          <a:endParaRPr lang="en-US"/>
        </a:p>
      </dgm:t>
    </dgm:pt>
    <dgm:pt modelId="{C3B872EA-15C9-4C05-9F57-33196EF2031B}">
      <dgm:prSet/>
      <dgm:spPr>
        <a:solidFill>
          <a:schemeClr val="accent4"/>
        </a:solidFill>
      </dgm:spPr>
      <dgm:t>
        <a:bodyPr/>
        <a:lstStyle/>
        <a:p>
          <a:r>
            <a:rPr lang="en-US" b="1" i="0"/>
            <a:t>Identify “Initial Alternatives”</a:t>
          </a:r>
          <a:endParaRPr lang="en-US"/>
        </a:p>
      </dgm:t>
    </dgm:pt>
    <dgm:pt modelId="{F6EF5A83-169A-48D0-B06B-453ACD0BA68B}" type="parTrans" cxnId="{97E6484A-3D3B-403C-9EDF-C85AF3DC1B20}">
      <dgm:prSet/>
      <dgm:spPr/>
      <dgm:t>
        <a:bodyPr/>
        <a:lstStyle/>
        <a:p>
          <a:endParaRPr lang="en-US"/>
        </a:p>
      </dgm:t>
    </dgm:pt>
    <dgm:pt modelId="{AB213600-A7B5-4E88-9471-8A5857962C7F}" type="sibTrans" cxnId="{97E6484A-3D3B-403C-9EDF-C85AF3DC1B20}">
      <dgm:prSet/>
      <dgm:spPr/>
      <dgm:t>
        <a:bodyPr/>
        <a:lstStyle/>
        <a:p>
          <a:endParaRPr lang="en-US"/>
        </a:p>
      </dgm:t>
    </dgm:pt>
    <dgm:pt modelId="{E86AE803-88E1-45BC-AFBA-FE781D9E7D31}">
      <dgm:prSet/>
      <dgm:spPr>
        <a:solidFill>
          <a:schemeClr val="accent6"/>
        </a:solidFill>
      </dgm:spPr>
      <dgm:t>
        <a:bodyPr/>
        <a:lstStyle/>
        <a:p>
          <a:r>
            <a:rPr lang="en-US" b="1" i="0"/>
            <a:t>Public Meeting # 2</a:t>
          </a:r>
          <a:endParaRPr lang="en-US"/>
        </a:p>
      </dgm:t>
    </dgm:pt>
    <dgm:pt modelId="{D931CF71-DC88-48FC-B52B-7C2F45B4E72A}" type="parTrans" cxnId="{3DB0C1A7-D1CC-4E43-BCE7-E70079334233}">
      <dgm:prSet/>
      <dgm:spPr/>
      <dgm:t>
        <a:bodyPr/>
        <a:lstStyle/>
        <a:p>
          <a:endParaRPr lang="en-US"/>
        </a:p>
      </dgm:t>
    </dgm:pt>
    <dgm:pt modelId="{CB87DD1F-CA14-438E-9C1A-F6307162D804}" type="sibTrans" cxnId="{3DB0C1A7-D1CC-4E43-BCE7-E70079334233}">
      <dgm:prSet/>
      <dgm:spPr/>
      <dgm:t>
        <a:bodyPr/>
        <a:lstStyle/>
        <a:p>
          <a:endParaRPr lang="en-US"/>
        </a:p>
      </dgm:t>
    </dgm:pt>
    <dgm:pt modelId="{6ABB77DC-BCD6-4E49-858F-0D27090FF528}">
      <dgm:prSet/>
      <dgm:spPr/>
      <dgm:t>
        <a:bodyPr/>
        <a:lstStyle/>
        <a:p>
          <a:r>
            <a:rPr lang="en-US" b="1" i="0"/>
            <a:t>Review public input and further analysis to develop “Refined Alternatives”</a:t>
          </a:r>
          <a:endParaRPr lang="en-US"/>
        </a:p>
      </dgm:t>
    </dgm:pt>
    <dgm:pt modelId="{E349C39F-0CF4-4429-A517-9619ECF12969}" type="parTrans" cxnId="{7D4EB7D5-737B-46F4-BFEC-CF420D51897D}">
      <dgm:prSet/>
      <dgm:spPr/>
      <dgm:t>
        <a:bodyPr/>
        <a:lstStyle/>
        <a:p>
          <a:endParaRPr lang="en-US"/>
        </a:p>
      </dgm:t>
    </dgm:pt>
    <dgm:pt modelId="{FBF5855A-93F8-4B98-80D9-4E0CA773BA1D}" type="sibTrans" cxnId="{7D4EB7D5-737B-46F4-BFEC-CF420D51897D}">
      <dgm:prSet/>
      <dgm:spPr/>
      <dgm:t>
        <a:bodyPr/>
        <a:lstStyle/>
        <a:p>
          <a:endParaRPr lang="en-US"/>
        </a:p>
      </dgm:t>
    </dgm:pt>
    <dgm:pt modelId="{BB1BA155-BE8C-4261-A866-B1CC3B9396DE}">
      <dgm:prSet/>
      <dgm:spPr>
        <a:solidFill>
          <a:schemeClr val="accent1"/>
        </a:solidFill>
      </dgm:spPr>
      <dgm:t>
        <a:bodyPr/>
        <a:lstStyle/>
        <a:p>
          <a:r>
            <a:rPr lang="en-US" b="1" i="0"/>
            <a:t>Public meeting #3</a:t>
          </a:r>
          <a:endParaRPr lang="en-US"/>
        </a:p>
      </dgm:t>
    </dgm:pt>
    <dgm:pt modelId="{D41D96BC-624C-468D-BA31-4296983B63F1}" type="parTrans" cxnId="{7E4B2873-324D-416D-91EF-649F4F17D1FF}">
      <dgm:prSet/>
      <dgm:spPr/>
      <dgm:t>
        <a:bodyPr/>
        <a:lstStyle/>
        <a:p>
          <a:endParaRPr lang="en-US"/>
        </a:p>
      </dgm:t>
    </dgm:pt>
    <dgm:pt modelId="{19EBCAB7-FAB3-43B3-BDC0-575A55AF1FCB}" type="sibTrans" cxnId="{7E4B2873-324D-416D-91EF-649F4F17D1FF}">
      <dgm:prSet/>
      <dgm:spPr/>
      <dgm:t>
        <a:bodyPr/>
        <a:lstStyle/>
        <a:p>
          <a:endParaRPr lang="en-US"/>
        </a:p>
      </dgm:t>
    </dgm:pt>
    <dgm:pt modelId="{FDF611AC-8D33-4883-AF71-AE75B6F9E5A4}" type="pres">
      <dgm:prSet presAssocID="{3081FE45-7434-437E-97F9-E17376769F1E}" presName="outerComposite" presStyleCnt="0">
        <dgm:presLayoutVars>
          <dgm:chMax val="5"/>
          <dgm:dir/>
          <dgm:resizeHandles val="exact"/>
        </dgm:presLayoutVars>
      </dgm:prSet>
      <dgm:spPr/>
    </dgm:pt>
    <dgm:pt modelId="{0CAAB0DF-4A8C-4E75-BBD8-639C3313CE42}" type="pres">
      <dgm:prSet presAssocID="{3081FE45-7434-437E-97F9-E17376769F1E}" presName="dummyMaxCanvas" presStyleCnt="0">
        <dgm:presLayoutVars/>
      </dgm:prSet>
      <dgm:spPr/>
    </dgm:pt>
    <dgm:pt modelId="{8A013D35-EB0A-4A4F-80B5-4BE66AE4E97F}" type="pres">
      <dgm:prSet presAssocID="{3081FE45-7434-437E-97F9-E17376769F1E}" presName="FiveNodes_1" presStyleLbl="node1" presStyleIdx="0" presStyleCnt="5">
        <dgm:presLayoutVars>
          <dgm:bulletEnabled val="1"/>
        </dgm:presLayoutVars>
      </dgm:prSet>
      <dgm:spPr/>
    </dgm:pt>
    <dgm:pt modelId="{091E7DB6-4FE5-499D-93B2-C6058ACAF94A}" type="pres">
      <dgm:prSet presAssocID="{3081FE45-7434-437E-97F9-E17376769F1E}" presName="FiveNodes_2" presStyleLbl="node1" presStyleIdx="1" presStyleCnt="5">
        <dgm:presLayoutVars>
          <dgm:bulletEnabled val="1"/>
        </dgm:presLayoutVars>
      </dgm:prSet>
      <dgm:spPr/>
    </dgm:pt>
    <dgm:pt modelId="{DC5231E3-A937-4EE8-840A-EF6B15F2A0EE}" type="pres">
      <dgm:prSet presAssocID="{3081FE45-7434-437E-97F9-E17376769F1E}" presName="FiveNodes_3" presStyleLbl="node1" presStyleIdx="2" presStyleCnt="5">
        <dgm:presLayoutVars>
          <dgm:bulletEnabled val="1"/>
        </dgm:presLayoutVars>
      </dgm:prSet>
      <dgm:spPr/>
    </dgm:pt>
    <dgm:pt modelId="{BEE867E3-13F7-43D1-A1F8-B1368E4491B5}" type="pres">
      <dgm:prSet presAssocID="{3081FE45-7434-437E-97F9-E17376769F1E}" presName="FiveNodes_4" presStyleLbl="node1" presStyleIdx="3" presStyleCnt="5">
        <dgm:presLayoutVars>
          <dgm:bulletEnabled val="1"/>
        </dgm:presLayoutVars>
      </dgm:prSet>
      <dgm:spPr/>
    </dgm:pt>
    <dgm:pt modelId="{8B461D46-B782-4CB0-99DB-AAAC5E4D8CC8}" type="pres">
      <dgm:prSet presAssocID="{3081FE45-7434-437E-97F9-E17376769F1E}" presName="FiveNodes_5" presStyleLbl="node1" presStyleIdx="4" presStyleCnt="5">
        <dgm:presLayoutVars>
          <dgm:bulletEnabled val="1"/>
        </dgm:presLayoutVars>
      </dgm:prSet>
      <dgm:spPr/>
    </dgm:pt>
    <dgm:pt modelId="{3E431119-07B8-4BAB-8322-7260A1158EFF}" type="pres">
      <dgm:prSet presAssocID="{3081FE45-7434-437E-97F9-E17376769F1E}" presName="FiveConn_1-2" presStyleLbl="fgAccFollowNode1" presStyleIdx="0" presStyleCnt="4">
        <dgm:presLayoutVars>
          <dgm:bulletEnabled val="1"/>
        </dgm:presLayoutVars>
      </dgm:prSet>
      <dgm:spPr/>
    </dgm:pt>
    <dgm:pt modelId="{E8E7F2BD-8EEB-45A5-945C-FB250B85B33A}" type="pres">
      <dgm:prSet presAssocID="{3081FE45-7434-437E-97F9-E17376769F1E}" presName="FiveConn_2-3" presStyleLbl="fgAccFollowNode1" presStyleIdx="1" presStyleCnt="4">
        <dgm:presLayoutVars>
          <dgm:bulletEnabled val="1"/>
        </dgm:presLayoutVars>
      </dgm:prSet>
      <dgm:spPr/>
    </dgm:pt>
    <dgm:pt modelId="{9C635F07-6CB0-4828-B0F0-2B6D840600E1}" type="pres">
      <dgm:prSet presAssocID="{3081FE45-7434-437E-97F9-E17376769F1E}" presName="FiveConn_3-4" presStyleLbl="fgAccFollowNode1" presStyleIdx="2" presStyleCnt="4">
        <dgm:presLayoutVars>
          <dgm:bulletEnabled val="1"/>
        </dgm:presLayoutVars>
      </dgm:prSet>
      <dgm:spPr/>
    </dgm:pt>
    <dgm:pt modelId="{30489425-08C8-483B-BCC5-74A06F78DBA9}" type="pres">
      <dgm:prSet presAssocID="{3081FE45-7434-437E-97F9-E17376769F1E}" presName="FiveConn_4-5" presStyleLbl="fgAccFollowNode1" presStyleIdx="3" presStyleCnt="4">
        <dgm:presLayoutVars>
          <dgm:bulletEnabled val="1"/>
        </dgm:presLayoutVars>
      </dgm:prSet>
      <dgm:spPr/>
    </dgm:pt>
    <dgm:pt modelId="{2152AD10-79D1-4401-A8A5-58760CD99B4E}" type="pres">
      <dgm:prSet presAssocID="{3081FE45-7434-437E-97F9-E17376769F1E}" presName="FiveNodes_1_text" presStyleLbl="node1" presStyleIdx="4" presStyleCnt="5">
        <dgm:presLayoutVars>
          <dgm:bulletEnabled val="1"/>
        </dgm:presLayoutVars>
      </dgm:prSet>
      <dgm:spPr/>
    </dgm:pt>
    <dgm:pt modelId="{74BC739A-F6D2-4521-BC4B-5B0E492EC8FE}" type="pres">
      <dgm:prSet presAssocID="{3081FE45-7434-437E-97F9-E17376769F1E}" presName="FiveNodes_2_text" presStyleLbl="node1" presStyleIdx="4" presStyleCnt="5">
        <dgm:presLayoutVars>
          <dgm:bulletEnabled val="1"/>
        </dgm:presLayoutVars>
      </dgm:prSet>
      <dgm:spPr/>
    </dgm:pt>
    <dgm:pt modelId="{026FE25E-67E6-43D9-A169-5F9E6C4DA705}" type="pres">
      <dgm:prSet presAssocID="{3081FE45-7434-437E-97F9-E17376769F1E}" presName="FiveNodes_3_text" presStyleLbl="node1" presStyleIdx="4" presStyleCnt="5">
        <dgm:presLayoutVars>
          <dgm:bulletEnabled val="1"/>
        </dgm:presLayoutVars>
      </dgm:prSet>
      <dgm:spPr/>
    </dgm:pt>
    <dgm:pt modelId="{622E0323-9E6D-482A-AC98-A1F92D9D0005}" type="pres">
      <dgm:prSet presAssocID="{3081FE45-7434-437E-97F9-E17376769F1E}" presName="FiveNodes_4_text" presStyleLbl="node1" presStyleIdx="4" presStyleCnt="5">
        <dgm:presLayoutVars>
          <dgm:bulletEnabled val="1"/>
        </dgm:presLayoutVars>
      </dgm:prSet>
      <dgm:spPr/>
    </dgm:pt>
    <dgm:pt modelId="{48ACB46F-ED5C-4825-ACD5-34B4E484FB9F}" type="pres">
      <dgm:prSet presAssocID="{3081FE45-7434-437E-97F9-E17376769F1E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37B3219-BE9B-4473-AF1F-A1BC16C5A46E}" type="presOf" srcId="{BB1BA155-BE8C-4261-A866-B1CC3B9396DE}" destId="{8B461D46-B782-4CB0-99DB-AAAC5E4D8CC8}" srcOrd="0" destOrd="0" presId="urn:microsoft.com/office/officeart/2005/8/layout/vProcess5"/>
    <dgm:cxn modelId="{19B12C1F-3F40-4128-8D92-3EB2D5D5B306}" type="presOf" srcId="{E86AE803-88E1-45BC-AFBA-FE781D9E7D31}" destId="{026FE25E-67E6-43D9-A169-5F9E6C4DA705}" srcOrd="1" destOrd="0" presId="urn:microsoft.com/office/officeart/2005/8/layout/vProcess5"/>
    <dgm:cxn modelId="{CD359F61-4D84-4A2E-8C36-B1A6CC7B475A}" type="presOf" srcId="{3081FE45-7434-437E-97F9-E17376769F1E}" destId="{FDF611AC-8D33-4883-AF71-AE75B6F9E5A4}" srcOrd="0" destOrd="0" presId="urn:microsoft.com/office/officeart/2005/8/layout/vProcess5"/>
    <dgm:cxn modelId="{97E6484A-3D3B-403C-9EDF-C85AF3DC1B20}" srcId="{3081FE45-7434-437E-97F9-E17376769F1E}" destId="{C3B872EA-15C9-4C05-9F57-33196EF2031B}" srcOrd="1" destOrd="0" parTransId="{F6EF5A83-169A-48D0-B06B-453ACD0BA68B}" sibTransId="{AB213600-A7B5-4E88-9471-8A5857962C7F}"/>
    <dgm:cxn modelId="{41D9CE52-E8F1-4B67-AC0E-33BB1A70A154}" type="presOf" srcId="{588E2461-8743-431E-93CC-8B1AB6322250}" destId="{8A013D35-EB0A-4A4F-80B5-4BE66AE4E97F}" srcOrd="0" destOrd="0" presId="urn:microsoft.com/office/officeart/2005/8/layout/vProcess5"/>
    <dgm:cxn modelId="{7E4B2873-324D-416D-91EF-649F4F17D1FF}" srcId="{3081FE45-7434-437E-97F9-E17376769F1E}" destId="{BB1BA155-BE8C-4261-A866-B1CC3B9396DE}" srcOrd="4" destOrd="0" parTransId="{D41D96BC-624C-468D-BA31-4296983B63F1}" sibTransId="{19EBCAB7-FAB3-43B3-BDC0-575A55AF1FCB}"/>
    <dgm:cxn modelId="{3B510A78-3D7E-4324-B31A-36535C65ACE7}" type="presOf" srcId="{1E270A51-8371-49D1-AE81-4841F9583470}" destId="{3E431119-07B8-4BAB-8322-7260A1158EFF}" srcOrd="0" destOrd="0" presId="urn:microsoft.com/office/officeart/2005/8/layout/vProcess5"/>
    <dgm:cxn modelId="{12211A79-2CF5-4D77-A906-4078D76A6FBA}" type="presOf" srcId="{AB213600-A7B5-4E88-9471-8A5857962C7F}" destId="{E8E7F2BD-8EEB-45A5-945C-FB250B85B33A}" srcOrd="0" destOrd="0" presId="urn:microsoft.com/office/officeart/2005/8/layout/vProcess5"/>
    <dgm:cxn modelId="{45B7EC94-4A07-4D3F-B40C-1E51BFB72A71}" type="presOf" srcId="{6ABB77DC-BCD6-4E49-858F-0D27090FF528}" destId="{622E0323-9E6D-482A-AC98-A1F92D9D0005}" srcOrd="1" destOrd="0" presId="urn:microsoft.com/office/officeart/2005/8/layout/vProcess5"/>
    <dgm:cxn modelId="{3DB0C1A7-D1CC-4E43-BCE7-E70079334233}" srcId="{3081FE45-7434-437E-97F9-E17376769F1E}" destId="{E86AE803-88E1-45BC-AFBA-FE781D9E7D31}" srcOrd="2" destOrd="0" parTransId="{D931CF71-DC88-48FC-B52B-7C2F45B4E72A}" sibTransId="{CB87DD1F-CA14-438E-9C1A-F6307162D804}"/>
    <dgm:cxn modelId="{8083AFB1-EC40-4771-890C-8BCCFD7D359B}" type="presOf" srcId="{C3B872EA-15C9-4C05-9F57-33196EF2031B}" destId="{091E7DB6-4FE5-499D-93B2-C6058ACAF94A}" srcOrd="0" destOrd="0" presId="urn:microsoft.com/office/officeart/2005/8/layout/vProcess5"/>
    <dgm:cxn modelId="{D80820C8-6D25-4D74-AF3B-73C7FCFB2A4E}" type="presOf" srcId="{E86AE803-88E1-45BC-AFBA-FE781D9E7D31}" destId="{DC5231E3-A937-4EE8-840A-EF6B15F2A0EE}" srcOrd="0" destOrd="0" presId="urn:microsoft.com/office/officeart/2005/8/layout/vProcess5"/>
    <dgm:cxn modelId="{5EFE0BCC-D384-497B-95BD-907BA2D53ED2}" type="presOf" srcId="{FBF5855A-93F8-4B98-80D9-4E0CA773BA1D}" destId="{30489425-08C8-483B-BCC5-74A06F78DBA9}" srcOrd="0" destOrd="0" presId="urn:microsoft.com/office/officeart/2005/8/layout/vProcess5"/>
    <dgm:cxn modelId="{2B388CD4-6B8C-4382-BA2A-73D69B2A6590}" type="presOf" srcId="{588E2461-8743-431E-93CC-8B1AB6322250}" destId="{2152AD10-79D1-4401-A8A5-58760CD99B4E}" srcOrd="1" destOrd="0" presId="urn:microsoft.com/office/officeart/2005/8/layout/vProcess5"/>
    <dgm:cxn modelId="{7D4EB7D5-737B-46F4-BFEC-CF420D51897D}" srcId="{3081FE45-7434-437E-97F9-E17376769F1E}" destId="{6ABB77DC-BCD6-4E49-858F-0D27090FF528}" srcOrd="3" destOrd="0" parTransId="{E349C39F-0CF4-4429-A517-9619ECF12969}" sibTransId="{FBF5855A-93F8-4B98-80D9-4E0CA773BA1D}"/>
    <dgm:cxn modelId="{85863ADA-5DBD-4F4D-87DB-2DCDF9E2091C}" type="presOf" srcId="{C3B872EA-15C9-4C05-9F57-33196EF2031B}" destId="{74BC739A-F6D2-4521-BC4B-5B0E492EC8FE}" srcOrd="1" destOrd="0" presId="urn:microsoft.com/office/officeart/2005/8/layout/vProcess5"/>
    <dgm:cxn modelId="{F78DC3E1-8B3B-435F-82EA-3F89344919D1}" type="presOf" srcId="{6ABB77DC-BCD6-4E49-858F-0D27090FF528}" destId="{BEE867E3-13F7-43D1-A1F8-B1368E4491B5}" srcOrd="0" destOrd="0" presId="urn:microsoft.com/office/officeart/2005/8/layout/vProcess5"/>
    <dgm:cxn modelId="{4520A4ED-94D6-4411-9D6E-1528629F6B1C}" type="presOf" srcId="{BB1BA155-BE8C-4261-A866-B1CC3B9396DE}" destId="{48ACB46F-ED5C-4825-ACD5-34B4E484FB9F}" srcOrd="1" destOrd="0" presId="urn:microsoft.com/office/officeart/2005/8/layout/vProcess5"/>
    <dgm:cxn modelId="{02B1CAF4-4A4D-4DD8-9407-789AF31FE4D9}" type="presOf" srcId="{CB87DD1F-CA14-438E-9C1A-F6307162D804}" destId="{9C635F07-6CB0-4828-B0F0-2B6D840600E1}" srcOrd="0" destOrd="0" presId="urn:microsoft.com/office/officeart/2005/8/layout/vProcess5"/>
    <dgm:cxn modelId="{7312A4FB-BE47-4021-8812-6220176048C7}" srcId="{3081FE45-7434-437E-97F9-E17376769F1E}" destId="{588E2461-8743-431E-93CC-8B1AB6322250}" srcOrd="0" destOrd="0" parTransId="{BF172182-8288-45AE-A3CE-635CC75E8701}" sibTransId="{1E270A51-8371-49D1-AE81-4841F9583470}"/>
    <dgm:cxn modelId="{DAF73048-9FE0-4485-B10B-7818931831CC}" type="presParOf" srcId="{FDF611AC-8D33-4883-AF71-AE75B6F9E5A4}" destId="{0CAAB0DF-4A8C-4E75-BBD8-639C3313CE42}" srcOrd="0" destOrd="0" presId="urn:microsoft.com/office/officeart/2005/8/layout/vProcess5"/>
    <dgm:cxn modelId="{2DF75F9F-77F7-42C6-9133-33750B2A53CB}" type="presParOf" srcId="{FDF611AC-8D33-4883-AF71-AE75B6F9E5A4}" destId="{8A013D35-EB0A-4A4F-80B5-4BE66AE4E97F}" srcOrd="1" destOrd="0" presId="urn:microsoft.com/office/officeart/2005/8/layout/vProcess5"/>
    <dgm:cxn modelId="{5D0A33F9-34F4-4408-860D-5E4E1E583BDB}" type="presParOf" srcId="{FDF611AC-8D33-4883-AF71-AE75B6F9E5A4}" destId="{091E7DB6-4FE5-499D-93B2-C6058ACAF94A}" srcOrd="2" destOrd="0" presId="urn:microsoft.com/office/officeart/2005/8/layout/vProcess5"/>
    <dgm:cxn modelId="{E46F726E-127A-406B-8395-957060E5B519}" type="presParOf" srcId="{FDF611AC-8D33-4883-AF71-AE75B6F9E5A4}" destId="{DC5231E3-A937-4EE8-840A-EF6B15F2A0EE}" srcOrd="3" destOrd="0" presId="urn:microsoft.com/office/officeart/2005/8/layout/vProcess5"/>
    <dgm:cxn modelId="{EF7A28B3-6402-49A3-858C-ADEFECA30E0C}" type="presParOf" srcId="{FDF611AC-8D33-4883-AF71-AE75B6F9E5A4}" destId="{BEE867E3-13F7-43D1-A1F8-B1368E4491B5}" srcOrd="4" destOrd="0" presId="urn:microsoft.com/office/officeart/2005/8/layout/vProcess5"/>
    <dgm:cxn modelId="{9E783140-18A6-49E0-839F-CAFB5339610C}" type="presParOf" srcId="{FDF611AC-8D33-4883-AF71-AE75B6F9E5A4}" destId="{8B461D46-B782-4CB0-99DB-AAAC5E4D8CC8}" srcOrd="5" destOrd="0" presId="urn:microsoft.com/office/officeart/2005/8/layout/vProcess5"/>
    <dgm:cxn modelId="{20916001-7D0F-4750-8EBD-C61F2B6CF432}" type="presParOf" srcId="{FDF611AC-8D33-4883-AF71-AE75B6F9E5A4}" destId="{3E431119-07B8-4BAB-8322-7260A1158EFF}" srcOrd="6" destOrd="0" presId="urn:microsoft.com/office/officeart/2005/8/layout/vProcess5"/>
    <dgm:cxn modelId="{9D022281-A5C6-403A-A30B-E488F9D32789}" type="presParOf" srcId="{FDF611AC-8D33-4883-AF71-AE75B6F9E5A4}" destId="{E8E7F2BD-8EEB-45A5-945C-FB250B85B33A}" srcOrd="7" destOrd="0" presId="urn:microsoft.com/office/officeart/2005/8/layout/vProcess5"/>
    <dgm:cxn modelId="{754C0ED9-1ADD-4C89-8B1F-385C9BDAAE28}" type="presParOf" srcId="{FDF611AC-8D33-4883-AF71-AE75B6F9E5A4}" destId="{9C635F07-6CB0-4828-B0F0-2B6D840600E1}" srcOrd="8" destOrd="0" presId="urn:microsoft.com/office/officeart/2005/8/layout/vProcess5"/>
    <dgm:cxn modelId="{F08502DE-A09C-4A86-9095-3F30904582B4}" type="presParOf" srcId="{FDF611AC-8D33-4883-AF71-AE75B6F9E5A4}" destId="{30489425-08C8-483B-BCC5-74A06F78DBA9}" srcOrd="9" destOrd="0" presId="urn:microsoft.com/office/officeart/2005/8/layout/vProcess5"/>
    <dgm:cxn modelId="{816720B2-9CF3-4ED1-9B6D-B4E50EFFD988}" type="presParOf" srcId="{FDF611AC-8D33-4883-AF71-AE75B6F9E5A4}" destId="{2152AD10-79D1-4401-A8A5-58760CD99B4E}" srcOrd="10" destOrd="0" presId="urn:microsoft.com/office/officeart/2005/8/layout/vProcess5"/>
    <dgm:cxn modelId="{3900DF2E-D9CE-4D25-809B-266C9685234F}" type="presParOf" srcId="{FDF611AC-8D33-4883-AF71-AE75B6F9E5A4}" destId="{74BC739A-F6D2-4521-BC4B-5B0E492EC8FE}" srcOrd="11" destOrd="0" presId="urn:microsoft.com/office/officeart/2005/8/layout/vProcess5"/>
    <dgm:cxn modelId="{A1851065-E37B-4E2B-AB52-A91758286F9C}" type="presParOf" srcId="{FDF611AC-8D33-4883-AF71-AE75B6F9E5A4}" destId="{026FE25E-67E6-43D9-A169-5F9E6C4DA705}" srcOrd="12" destOrd="0" presId="urn:microsoft.com/office/officeart/2005/8/layout/vProcess5"/>
    <dgm:cxn modelId="{2260F67C-3E57-45FE-BF51-17C44C1BA3EA}" type="presParOf" srcId="{FDF611AC-8D33-4883-AF71-AE75B6F9E5A4}" destId="{622E0323-9E6D-482A-AC98-A1F92D9D0005}" srcOrd="13" destOrd="0" presId="urn:microsoft.com/office/officeart/2005/8/layout/vProcess5"/>
    <dgm:cxn modelId="{3F4BA24F-CFEF-457E-AE1F-91D59B755095}" type="presParOf" srcId="{FDF611AC-8D33-4883-AF71-AE75B6F9E5A4}" destId="{48ACB46F-ED5C-4825-ACD5-34B4E484FB9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81FE45-7434-437E-97F9-E17376769F1E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88E2461-8743-431E-93CC-8B1AB6322250}">
      <dgm:prSet/>
      <dgm:spPr>
        <a:solidFill>
          <a:schemeClr val="accent2"/>
        </a:solidFill>
      </dgm:spPr>
      <dgm:t>
        <a:bodyPr/>
        <a:lstStyle/>
        <a:p>
          <a:r>
            <a:rPr lang="en-US" b="0" i="0"/>
            <a:t>Identify “Preferred Alternative” that meets the communities needs</a:t>
          </a:r>
          <a:endParaRPr lang="en-US" b="0"/>
        </a:p>
      </dgm:t>
    </dgm:pt>
    <dgm:pt modelId="{BF172182-8288-45AE-A3CE-635CC75E8701}" type="parTrans" cxnId="{7312A4FB-BE47-4021-8812-6220176048C7}">
      <dgm:prSet/>
      <dgm:spPr/>
      <dgm:t>
        <a:bodyPr/>
        <a:lstStyle/>
        <a:p>
          <a:endParaRPr lang="en-US"/>
        </a:p>
      </dgm:t>
    </dgm:pt>
    <dgm:pt modelId="{1E270A51-8371-49D1-AE81-4841F9583470}" type="sibTrans" cxnId="{7312A4FB-BE47-4021-8812-6220176048C7}">
      <dgm:prSet/>
      <dgm:spPr/>
      <dgm:t>
        <a:bodyPr/>
        <a:lstStyle/>
        <a:p>
          <a:endParaRPr lang="en-US"/>
        </a:p>
      </dgm:t>
    </dgm:pt>
    <dgm:pt modelId="{9B243088-6E6B-46B7-A097-C803C9EFD78D}">
      <dgm:prSet/>
      <dgm:spPr>
        <a:solidFill>
          <a:schemeClr val="accent4"/>
        </a:solidFill>
      </dgm:spPr>
      <dgm:t>
        <a:bodyPr/>
        <a:lstStyle/>
        <a:p>
          <a:r>
            <a:rPr lang="en-US"/>
            <a:t>Public Meeting #4</a:t>
          </a:r>
        </a:p>
      </dgm:t>
    </dgm:pt>
    <dgm:pt modelId="{E1A761D3-EE17-4BC0-B774-65990E664D53}" type="parTrans" cxnId="{EA1EF7FA-07E8-4A22-857F-F92029B18B54}">
      <dgm:prSet/>
      <dgm:spPr/>
      <dgm:t>
        <a:bodyPr/>
        <a:lstStyle/>
        <a:p>
          <a:endParaRPr lang="en-US"/>
        </a:p>
      </dgm:t>
    </dgm:pt>
    <dgm:pt modelId="{F0923AB1-B40E-4141-9005-1840B8C4DCA9}" type="sibTrans" cxnId="{EA1EF7FA-07E8-4A22-857F-F92029B18B54}">
      <dgm:prSet/>
      <dgm:spPr/>
      <dgm:t>
        <a:bodyPr/>
        <a:lstStyle/>
        <a:p>
          <a:endParaRPr lang="en-US"/>
        </a:p>
      </dgm:t>
    </dgm:pt>
    <dgm:pt modelId="{FF5A349C-98E2-478B-8283-180FB87D1B5D}">
      <dgm:prSet/>
      <dgm:spPr>
        <a:solidFill>
          <a:schemeClr val="accent6"/>
        </a:solidFill>
      </dgm:spPr>
      <dgm:t>
        <a:bodyPr/>
        <a:lstStyle/>
        <a:p>
          <a:r>
            <a:rPr lang="en-US"/>
            <a:t>Design and Construction Phase Begins</a:t>
          </a:r>
        </a:p>
      </dgm:t>
    </dgm:pt>
    <dgm:pt modelId="{F537DB44-5EA2-4A1C-92E0-D1A6658A5242}" type="parTrans" cxnId="{D23375DA-A39F-4006-9330-26B578AB201C}">
      <dgm:prSet/>
      <dgm:spPr/>
      <dgm:t>
        <a:bodyPr/>
        <a:lstStyle/>
        <a:p>
          <a:endParaRPr lang="en-US"/>
        </a:p>
      </dgm:t>
    </dgm:pt>
    <dgm:pt modelId="{0AF38C40-75D6-4A1C-9CC6-B4F1215B2048}" type="sibTrans" cxnId="{D23375DA-A39F-4006-9330-26B578AB201C}">
      <dgm:prSet/>
      <dgm:spPr/>
      <dgm:t>
        <a:bodyPr/>
        <a:lstStyle/>
        <a:p>
          <a:endParaRPr lang="en-US"/>
        </a:p>
      </dgm:t>
    </dgm:pt>
    <dgm:pt modelId="{FDF611AC-8D33-4883-AF71-AE75B6F9E5A4}" type="pres">
      <dgm:prSet presAssocID="{3081FE45-7434-437E-97F9-E17376769F1E}" presName="outerComposite" presStyleCnt="0">
        <dgm:presLayoutVars>
          <dgm:chMax val="5"/>
          <dgm:dir/>
          <dgm:resizeHandles val="exact"/>
        </dgm:presLayoutVars>
      </dgm:prSet>
      <dgm:spPr/>
    </dgm:pt>
    <dgm:pt modelId="{0CAAB0DF-4A8C-4E75-BBD8-639C3313CE42}" type="pres">
      <dgm:prSet presAssocID="{3081FE45-7434-437E-97F9-E17376769F1E}" presName="dummyMaxCanvas" presStyleCnt="0">
        <dgm:presLayoutVars/>
      </dgm:prSet>
      <dgm:spPr/>
    </dgm:pt>
    <dgm:pt modelId="{019FEDD1-2C62-4282-9F4E-440562394561}" type="pres">
      <dgm:prSet presAssocID="{3081FE45-7434-437E-97F9-E17376769F1E}" presName="ThreeNodes_1" presStyleLbl="node1" presStyleIdx="0" presStyleCnt="3">
        <dgm:presLayoutVars>
          <dgm:bulletEnabled val="1"/>
        </dgm:presLayoutVars>
      </dgm:prSet>
      <dgm:spPr/>
    </dgm:pt>
    <dgm:pt modelId="{2BF76B75-0637-478A-AC82-D39766681CA8}" type="pres">
      <dgm:prSet presAssocID="{3081FE45-7434-437E-97F9-E17376769F1E}" presName="ThreeNodes_2" presStyleLbl="node1" presStyleIdx="1" presStyleCnt="3">
        <dgm:presLayoutVars>
          <dgm:bulletEnabled val="1"/>
        </dgm:presLayoutVars>
      </dgm:prSet>
      <dgm:spPr/>
    </dgm:pt>
    <dgm:pt modelId="{ADE5A028-EA59-43F0-8B01-21DF6177AD6C}" type="pres">
      <dgm:prSet presAssocID="{3081FE45-7434-437E-97F9-E17376769F1E}" presName="ThreeNodes_3" presStyleLbl="node1" presStyleIdx="2" presStyleCnt="3">
        <dgm:presLayoutVars>
          <dgm:bulletEnabled val="1"/>
        </dgm:presLayoutVars>
      </dgm:prSet>
      <dgm:spPr/>
    </dgm:pt>
    <dgm:pt modelId="{240F4DF3-98CF-4008-B072-5A8112C167E2}" type="pres">
      <dgm:prSet presAssocID="{3081FE45-7434-437E-97F9-E17376769F1E}" presName="ThreeConn_1-2" presStyleLbl="fgAccFollowNode1" presStyleIdx="0" presStyleCnt="2">
        <dgm:presLayoutVars>
          <dgm:bulletEnabled val="1"/>
        </dgm:presLayoutVars>
      </dgm:prSet>
      <dgm:spPr/>
    </dgm:pt>
    <dgm:pt modelId="{316DEF1C-C545-4634-AA64-28F94ED17A20}" type="pres">
      <dgm:prSet presAssocID="{3081FE45-7434-437E-97F9-E17376769F1E}" presName="ThreeConn_2-3" presStyleLbl="fgAccFollowNode1" presStyleIdx="1" presStyleCnt="2">
        <dgm:presLayoutVars>
          <dgm:bulletEnabled val="1"/>
        </dgm:presLayoutVars>
      </dgm:prSet>
      <dgm:spPr/>
    </dgm:pt>
    <dgm:pt modelId="{D13823C3-55F8-4F5A-A3DD-91A331B41107}" type="pres">
      <dgm:prSet presAssocID="{3081FE45-7434-437E-97F9-E17376769F1E}" presName="ThreeNodes_1_text" presStyleLbl="node1" presStyleIdx="2" presStyleCnt="3">
        <dgm:presLayoutVars>
          <dgm:bulletEnabled val="1"/>
        </dgm:presLayoutVars>
      </dgm:prSet>
      <dgm:spPr/>
    </dgm:pt>
    <dgm:pt modelId="{65EAC035-CA7E-4BF3-8AAB-F865D3FB5B7E}" type="pres">
      <dgm:prSet presAssocID="{3081FE45-7434-437E-97F9-E17376769F1E}" presName="ThreeNodes_2_text" presStyleLbl="node1" presStyleIdx="2" presStyleCnt="3">
        <dgm:presLayoutVars>
          <dgm:bulletEnabled val="1"/>
        </dgm:presLayoutVars>
      </dgm:prSet>
      <dgm:spPr/>
    </dgm:pt>
    <dgm:pt modelId="{C9982525-1583-4550-8E92-C2093C3B8A96}" type="pres">
      <dgm:prSet presAssocID="{3081FE45-7434-437E-97F9-E17376769F1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B47E511-4B8D-4996-B2FC-3B4373F33438}" type="presOf" srcId="{9B243088-6E6B-46B7-A097-C803C9EFD78D}" destId="{65EAC035-CA7E-4BF3-8AAB-F865D3FB5B7E}" srcOrd="1" destOrd="0" presId="urn:microsoft.com/office/officeart/2005/8/layout/vProcess5"/>
    <dgm:cxn modelId="{580FB42A-62FB-45FA-BDFD-D6D5F0AA59B8}" type="presOf" srcId="{1E270A51-8371-49D1-AE81-4841F9583470}" destId="{240F4DF3-98CF-4008-B072-5A8112C167E2}" srcOrd="0" destOrd="0" presId="urn:microsoft.com/office/officeart/2005/8/layout/vProcess5"/>
    <dgm:cxn modelId="{27627839-1D78-4BB8-B329-ED7C024975A4}" type="presOf" srcId="{F0923AB1-B40E-4141-9005-1840B8C4DCA9}" destId="{316DEF1C-C545-4634-AA64-28F94ED17A20}" srcOrd="0" destOrd="0" presId="urn:microsoft.com/office/officeart/2005/8/layout/vProcess5"/>
    <dgm:cxn modelId="{CD359F61-4D84-4A2E-8C36-B1A6CC7B475A}" type="presOf" srcId="{3081FE45-7434-437E-97F9-E17376769F1E}" destId="{FDF611AC-8D33-4883-AF71-AE75B6F9E5A4}" srcOrd="0" destOrd="0" presId="urn:microsoft.com/office/officeart/2005/8/layout/vProcess5"/>
    <dgm:cxn modelId="{912D9957-CCC8-46DB-8718-1388B963E902}" type="presOf" srcId="{588E2461-8743-431E-93CC-8B1AB6322250}" destId="{019FEDD1-2C62-4282-9F4E-440562394561}" srcOrd="0" destOrd="0" presId="urn:microsoft.com/office/officeart/2005/8/layout/vProcess5"/>
    <dgm:cxn modelId="{F0BDFE92-7A5D-4458-9125-6632F1AC07C8}" type="presOf" srcId="{FF5A349C-98E2-478B-8283-180FB87D1B5D}" destId="{ADE5A028-EA59-43F0-8B01-21DF6177AD6C}" srcOrd="0" destOrd="0" presId="urn:microsoft.com/office/officeart/2005/8/layout/vProcess5"/>
    <dgm:cxn modelId="{6FC2DB99-F4DF-484E-A303-41F23FF63F8F}" type="presOf" srcId="{FF5A349C-98E2-478B-8283-180FB87D1B5D}" destId="{C9982525-1583-4550-8E92-C2093C3B8A96}" srcOrd="1" destOrd="0" presId="urn:microsoft.com/office/officeart/2005/8/layout/vProcess5"/>
    <dgm:cxn modelId="{CC4D22CD-37BC-4577-8236-3532AE48ABB6}" type="presOf" srcId="{9B243088-6E6B-46B7-A097-C803C9EFD78D}" destId="{2BF76B75-0637-478A-AC82-D39766681CA8}" srcOrd="0" destOrd="0" presId="urn:microsoft.com/office/officeart/2005/8/layout/vProcess5"/>
    <dgm:cxn modelId="{B93338D2-6B1E-4446-B476-49E161BAFE90}" type="presOf" srcId="{588E2461-8743-431E-93CC-8B1AB6322250}" destId="{D13823C3-55F8-4F5A-A3DD-91A331B41107}" srcOrd="1" destOrd="0" presId="urn:microsoft.com/office/officeart/2005/8/layout/vProcess5"/>
    <dgm:cxn modelId="{D23375DA-A39F-4006-9330-26B578AB201C}" srcId="{3081FE45-7434-437E-97F9-E17376769F1E}" destId="{FF5A349C-98E2-478B-8283-180FB87D1B5D}" srcOrd="2" destOrd="0" parTransId="{F537DB44-5EA2-4A1C-92E0-D1A6658A5242}" sibTransId="{0AF38C40-75D6-4A1C-9CC6-B4F1215B2048}"/>
    <dgm:cxn modelId="{EA1EF7FA-07E8-4A22-857F-F92029B18B54}" srcId="{3081FE45-7434-437E-97F9-E17376769F1E}" destId="{9B243088-6E6B-46B7-A097-C803C9EFD78D}" srcOrd="1" destOrd="0" parTransId="{E1A761D3-EE17-4BC0-B774-65990E664D53}" sibTransId="{F0923AB1-B40E-4141-9005-1840B8C4DCA9}"/>
    <dgm:cxn modelId="{7312A4FB-BE47-4021-8812-6220176048C7}" srcId="{3081FE45-7434-437E-97F9-E17376769F1E}" destId="{588E2461-8743-431E-93CC-8B1AB6322250}" srcOrd="0" destOrd="0" parTransId="{BF172182-8288-45AE-A3CE-635CC75E8701}" sibTransId="{1E270A51-8371-49D1-AE81-4841F9583470}"/>
    <dgm:cxn modelId="{DAF73048-9FE0-4485-B10B-7818931831CC}" type="presParOf" srcId="{FDF611AC-8D33-4883-AF71-AE75B6F9E5A4}" destId="{0CAAB0DF-4A8C-4E75-BBD8-639C3313CE42}" srcOrd="0" destOrd="0" presId="urn:microsoft.com/office/officeart/2005/8/layout/vProcess5"/>
    <dgm:cxn modelId="{65692A40-07B2-4991-AE8F-2A923040A48A}" type="presParOf" srcId="{FDF611AC-8D33-4883-AF71-AE75B6F9E5A4}" destId="{019FEDD1-2C62-4282-9F4E-440562394561}" srcOrd="1" destOrd="0" presId="urn:microsoft.com/office/officeart/2005/8/layout/vProcess5"/>
    <dgm:cxn modelId="{C4C90DE6-EC9A-45CD-A5FA-CC03ED6AEF3B}" type="presParOf" srcId="{FDF611AC-8D33-4883-AF71-AE75B6F9E5A4}" destId="{2BF76B75-0637-478A-AC82-D39766681CA8}" srcOrd="2" destOrd="0" presId="urn:microsoft.com/office/officeart/2005/8/layout/vProcess5"/>
    <dgm:cxn modelId="{2D17948F-4316-47B1-B758-EC737C4D672C}" type="presParOf" srcId="{FDF611AC-8D33-4883-AF71-AE75B6F9E5A4}" destId="{ADE5A028-EA59-43F0-8B01-21DF6177AD6C}" srcOrd="3" destOrd="0" presId="urn:microsoft.com/office/officeart/2005/8/layout/vProcess5"/>
    <dgm:cxn modelId="{3CDA9CFE-59C8-4650-BCCB-27039172C391}" type="presParOf" srcId="{FDF611AC-8D33-4883-AF71-AE75B6F9E5A4}" destId="{240F4DF3-98CF-4008-B072-5A8112C167E2}" srcOrd="4" destOrd="0" presId="urn:microsoft.com/office/officeart/2005/8/layout/vProcess5"/>
    <dgm:cxn modelId="{653034F4-7F98-4B2C-B828-C7CAFCBDDC64}" type="presParOf" srcId="{FDF611AC-8D33-4883-AF71-AE75B6F9E5A4}" destId="{316DEF1C-C545-4634-AA64-28F94ED17A20}" srcOrd="5" destOrd="0" presId="urn:microsoft.com/office/officeart/2005/8/layout/vProcess5"/>
    <dgm:cxn modelId="{DE6F7D92-A5AD-4C8D-BBE3-A96ADF51CFE2}" type="presParOf" srcId="{FDF611AC-8D33-4883-AF71-AE75B6F9E5A4}" destId="{D13823C3-55F8-4F5A-A3DD-91A331B41107}" srcOrd="6" destOrd="0" presId="urn:microsoft.com/office/officeart/2005/8/layout/vProcess5"/>
    <dgm:cxn modelId="{529F6F51-7A68-425A-89A0-89B1AA511644}" type="presParOf" srcId="{FDF611AC-8D33-4883-AF71-AE75B6F9E5A4}" destId="{65EAC035-CA7E-4BF3-8AAB-F865D3FB5B7E}" srcOrd="7" destOrd="0" presId="urn:microsoft.com/office/officeart/2005/8/layout/vProcess5"/>
    <dgm:cxn modelId="{F3BF78D5-A4E0-44ED-A8E2-EBC44E68A213}" type="presParOf" srcId="{FDF611AC-8D33-4883-AF71-AE75B6F9E5A4}" destId="{C9982525-1583-4550-8E92-C2093C3B8A9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4CAAFD-7F68-45C2-92D7-93F84AEC719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22CFAE-1EE4-40CA-8932-DD8A0BE98B9F}">
      <dgm:prSet custT="1"/>
      <dgm:spPr/>
      <dgm:t>
        <a:bodyPr/>
        <a:lstStyle/>
        <a:p>
          <a:r>
            <a:rPr lang="en-US" sz="2800" b="0" i="0"/>
            <a:t>In-person with the comment forms</a:t>
          </a:r>
          <a:endParaRPr lang="en-US" sz="2800"/>
        </a:p>
      </dgm:t>
    </dgm:pt>
    <dgm:pt modelId="{3CCFCCCE-B51C-4A7D-9340-E44DA58C7F4A}" type="parTrans" cxnId="{D00D9DF5-4810-4213-8881-E6BD69846047}">
      <dgm:prSet/>
      <dgm:spPr/>
      <dgm:t>
        <a:bodyPr/>
        <a:lstStyle/>
        <a:p>
          <a:endParaRPr lang="en-US"/>
        </a:p>
      </dgm:t>
    </dgm:pt>
    <dgm:pt modelId="{3F774944-4B5F-4AA9-B1E1-98A4C9E1775A}" type="sibTrans" cxnId="{D00D9DF5-4810-4213-8881-E6BD69846047}">
      <dgm:prSet/>
      <dgm:spPr/>
      <dgm:t>
        <a:bodyPr/>
        <a:lstStyle/>
        <a:p>
          <a:endParaRPr lang="en-US"/>
        </a:p>
      </dgm:t>
    </dgm:pt>
    <dgm:pt modelId="{A70FD242-1840-488B-9D16-41708F7C164A}">
      <dgm:prSet custT="1"/>
      <dgm:spPr/>
      <dgm:t>
        <a:bodyPr/>
        <a:lstStyle/>
        <a:p>
          <a:r>
            <a:rPr lang="en-US" sz="2800" b="0" i="0" dirty="0"/>
            <a:t>Via email at </a:t>
          </a:r>
        </a:p>
        <a:p>
          <a:r>
            <a:rPr lang="en-US" sz="2800" b="0" i="0" u="sng" dirty="0"/>
            <a:t>info@prewittinterchange.com</a:t>
          </a:r>
          <a:endParaRPr lang="en-US" sz="2800" dirty="0"/>
        </a:p>
      </dgm:t>
    </dgm:pt>
    <dgm:pt modelId="{4F4C6A61-598F-4446-9DAA-59058B765A62}" type="parTrans" cxnId="{EA1DD533-FE88-41DF-8201-ABB68AECDCA9}">
      <dgm:prSet/>
      <dgm:spPr/>
      <dgm:t>
        <a:bodyPr/>
        <a:lstStyle/>
        <a:p>
          <a:endParaRPr lang="en-US"/>
        </a:p>
      </dgm:t>
    </dgm:pt>
    <dgm:pt modelId="{40B15225-FEDC-4D00-BC32-65624732909E}" type="sibTrans" cxnId="{EA1DD533-FE88-41DF-8201-ABB68AECDCA9}">
      <dgm:prSet/>
      <dgm:spPr/>
      <dgm:t>
        <a:bodyPr/>
        <a:lstStyle/>
        <a:p>
          <a:endParaRPr lang="en-US"/>
        </a:p>
      </dgm:t>
    </dgm:pt>
    <dgm:pt modelId="{B95CEC8F-B343-4C74-8404-25C35422DE07}" type="pres">
      <dgm:prSet presAssocID="{5B4CAAFD-7F68-45C2-92D7-93F84AEC719C}" presName="linearFlow" presStyleCnt="0">
        <dgm:presLayoutVars>
          <dgm:dir/>
          <dgm:resizeHandles val="exact"/>
        </dgm:presLayoutVars>
      </dgm:prSet>
      <dgm:spPr/>
    </dgm:pt>
    <dgm:pt modelId="{3E3E7A02-CEA7-4573-8175-AE8798083190}" type="pres">
      <dgm:prSet presAssocID="{5122CFAE-1EE4-40CA-8932-DD8A0BE98B9F}" presName="composite" presStyleCnt="0"/>
      <dgm:spPr/>
    </dgm:pt>
    <dgm:pt modelId="{9C0F9431-7CF0-4539-B62D-7FB417EC71FA}" type="pres">
      <dgm:prSet presAssocID="{5122CFAE-1EE4-40CA-8932-DD8A0BE98B9F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3A1CD2DE-BF00-4EC6-B871-1AF5098F1A42}" type="pres">
      <dgm:prSet presAssocID="{5122CFAE-1EE4-40CA-8932-DD8A0BE98B9F}" presName="txShp" presStyleLbl="node1" presStyleIdx="0" presStyleCnt="2">
        <dgm:presLayoutVars>
          <dgm:bulletEnabled val="1"/>
        </dgm:presLayoutVars>
      </dgm:prSet>
      <dgm:spPr/>
    </dgm:pt>
    <dgm:pt modelId="{7E316E0A-F90A-4C26-A9F6-30D4686DABB0}" type="pres">
      <dgm:prSet presAssocID="{3F774944-4B5F-4AA9-B1E1-98A4C9E1775A}" presName="spacing" presStyleCnt="0"/>
      <dgm:spPr/>
    </dgm:pt>
    <dgm:pt modelId="{3A53CB01-3577-4B9A-A2D6-521E8D254D2D}" type="pres">
      <dgm:prSet presAssocID="{A70FD242-1840-488B-9D16-41708F7C164A}" presName="composite" presStyleCnt="0"/>
      <dgm:spPr/>
    </dgm:pt>
    <dgm:pt modelId="{28235155-56E3-4D52-984D-9FE2EFD4B0DE}" type="pres">
      <dgm:prSet presAssocID="{A70FD242-1840-488B-9D16-41708F7C164A}" presName="imgShp" presStyleLbl="fgImgPlac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 with solid fill"/>
        </a:ext>
      </dgm:extLst>
    </dgm:pt>
    <dgm:pt modelId="{46961239-AFE8-4B56-949B-99B7812AD9AC}" type="pres">
      <dgm:prSet presAssocID="{A70FD242-1840-488B-9D16-41708F7C164A}" presName="txShp" presStyleLbl="node1" presStyleIdx="1" presStyleCnt="2">
        <dgm:presLayoutVars>
          <dgm:bulletEnabled val="1"/>
        </dgm:presLayoutVars>
      </dgm:prSet>
      <dgm:spPr/>
    </dgm:pt>
  </dgm:ptLst>
  <dgm:cxnLst>
    <dgm:cxn modelId="{EA1DD533-FE88-41DF-8201-ABB68AECDCA9}" srcId="{5B4CAAFD-7F68-45C2-92D7-93F84AEC719C}" destId="{A70FD242-1840-488B-9D16-41708F7C164A}" srcOrd="1" destOrd="0" parTransId="{4F4C6A61-598F-4446-9DAA-59058B765A62}" sibTransId="{40B15225-FEDC-4D00-BC32-65624732909E}"/>
    <dgm:cxn modelId="{48793854-F970-451D-9CB2-63ADDB44D682}" type="presOf" srcId="{A70FD242-1840-488B-9D16-41708F7C164A}" destId="{46961239-AFE8-4B56-949B-99B7812AD9AC}" srcOrd="0" destOrd="0" presId="urn:microsoft.com/office/officeart/2005/8/layout/vList3"/>
    <dgm:cxn modelId="{2EA2D055-DACC-41C1-8EFB-613B521F31E7}" type="presOf" srcId="{5122CFAE-1EE4-40CA-8932-DD8A0BE98B9F}" destId="{3A1CD2DE-BF00-4EC6-B871-1AF5098F1A42}" srcOrd="0" destOrd="0" presId="urn:microsoft.com/office/officeart/2005/8/layout/vList3"/>
    <dgm:cxn modelId="{2A10DB92-0CB1-48C4-8A77-07EE1547269F}" type="presOf" srcId="{5B4CAAFD-7F68-45C2-92D7-93F84AEC719C}" destId="{B95CEC8F-B343-4C74-8404-25C35422DE07}" srcOrd="0" destOrd="0" presId="urn:microsoft.com/office/officeart/2005/8/layout/vList3"/>
    <dgm:cxn modelId="{D00D9DF5-4810-4213-8881-E6BD69846047}" srcId="{5B4CAAFD-7F68-45C2-92D7-93F84AEC719C}" destId="{5122CFAE-1EE4-40CA-8932-DD8A0BE98B9F}" srcOrd="0" destOrd="0" parTransId="{3CCFCCCE-B51C-4A7D-9340-E44DA58C7F4A}" sibTransId="{3F774944-4B5F-4AA9-B1E1-98A4C9E1775A}"/>
    <dgm:cxn modelId="{B0D317A3-3AB7-4EF5-8076-810D282BD39B}" type="presParOf" srcId="{B95CEC8F-B343-4C74-8404-25C35422DE07}" destId="{3E3E7A02-CEA7-4573-8175-AE8798083190}" srcOrd="0" destOrd="0" presId="urn:microsoft.com/office/officeart/2005/8/layout/vList3"/>
    <dgm:cxn modelId="{7CD14FB0-1B76-4EA4-B636-0D5B4A9B742F}" type="presParOf" srcId="{3E3E7A02-CEA7-4573-8175-AE8798083190}" destId="{9C0F9431-7CF0-4539-B62D-7FB417EC71FA}" srcOrd="0" destOrd="0" presId="urn:microsoft.com/office/officeart/2005/8/layout/vList3"/>
    <dgm:cxn modelId="{CBC391CF-725E-48A4-AEDD-39CA1BDCCABC}" type="presParOf" srcId="{3E3E7A02-CEA7-4573-8175-AE8798083190}" destId="{3A1CD2DE-BF00-4EC6-B871-1AF5098F1A42}" srcOrd="1" destOrd="0" presId="urn:microsoft.com/office/officeart/2005/8/layout/vList3"/>
    <dgm:cxn modelId="{354A4838-A1F4-449D-9073-11247D5D7C78}" type="presParOf" srcId="{B95CEC8F-B343-4C74-8404-25C35422DE07}" destId="{7E316E0A-F90A-4C26-A9F6-30D4686DABB0}" srcOrd="1" destOrd="0" presId="urn:microsoft.com/office/officeart/2005/8/layout/vList3"/>
    <dgm:cxn modelId="{0EC490C5-3C61-41B3-B30D-F5F996B3F69C}" type="presParOf" srcId="{B95CEC8F-B343-4C74-8404-25C35422DE07}" destId="{3A53CB01-3577-4B9A-A2D6-521E8D254D2D}" srcOrd="2" destOrd="0" presId="urn:microsoft.com/office/officeart/2005/8/layout/vList3"/>
    <dgm:cxn modelId="{F08D573C-0420-4D26-B967-4554DD93487C}" type="presParOf" srcId="{3A53CB01-3577-4B9A-A2D6-521E8D254D2D}" destId="{28235155-56E3-4D52-984D-9FE2EFD4B0DE}" srcOrd="0" destOrd="0" presId="urn:microsoft.com/office/officeart/2005/8/layout/vList3"/>
    <dgm:cxn modelId="{1823207A-B249-4F08-9347-2C449662769F}" type="presParOf" srcId="{3A53CB01-3577-4B9A-A2D6-521E8D254D2D}" destId="{46961239-AFE8-4B56-949B-99B7812AD9A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103C8-978C-4DE8-82AD-C70B7A7B8A6A}">
      <dsp:nvSpPr>
        <dsp:cNvPr id="0" name=""/>
        <dsp:cNvSpPr/>
      </dsp:nvSpPr>
      <dsp:spPr>
        <a:xfrm>
          <a:off x="0" y="33865"/>
          <a:ext cx="6788150" cy="661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/>
            <a:t>Introductions</a:t>
          </a:r>
          <a:endParaRPr lang="en-US" sz="2900" kern="1200"/>
        </a:p>
      </dsp:txBody>
      <dsp:txXfrm>
        <a:off x="32298" y="66163"/>
        <a:ext cx="6723554" cy="597039"/>
      </dsp:txXfrm>
    </dsp:sp>
    <dsp:sp modelId="{F79F7362-2727-4DCA-800F-1AC6D3A7038F}">
      <dsp:nvSpPr>
        <dsp:cNvPr id="0" name=""/>
        <dsp:cNvSpPr/>
      </dsp:nvSpPr>
      <dsp:spPr>
        <a:xfrm>
          <a:off x="0" y="779020"/>
          <a:ext cx="6788150" cy="661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/>
            <a:t>Project Background </a:t>
          </a:r>
          <a:endParaRPr lang="en-US" sz="2900" kern="1200"/>
        </a:p>
      </dsp:txBody>
      <dsp:txXfrm>
        <a:off x="32298" y="811318"/>
        <a:ext cx="6723554" cy="597039"/>
      </dsp:txXfrm>
    </dsp:sp>
    <dsp:sp modelId="{ED3D02F7-0997-4E98-A901-7D24F847C01F}">
      <dsp:nvSpPr>
        <dsp:cNvPr id="0" name=""/>
        <dsp:cNvSpPr/>
      </dsp:nvSpPr>
      <dsp:spPr>
        <a:xfrm>
          <a:off x="0" y="1524175"/>
          <a:ext cx="6788150" cy="661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/>
            <a:t>Existing Conditions</a:t>
          </a:r>
          <a:endParaRPr lang="en-US" sz="2900" kern="1200"/>
        </a:p>
      </dsp:txBody>
      <dsp:txXfrm>
        <a:off x="32298" y="1556473"/>
        <a:ext cx="6723554" cy="597039"/>
      </dsp:txXfrm>
    </dsp:sp>
    <dsp:sp modelId="{6796862B-6EA9-4932-8E71-11D49EFCE47E}">
      <dsp:nvSpPr>
        <dsp:cNvPr id="0" name=""/>
        <dsp:cNvSpPr/>
      </dsp:nvSpPr>
      <dsp:spPr>
        <a:xfrm>
          <a:off x="0" y="2269331"/>
          <a:ext cx="6788150" cy="661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Next Steps</a:t>
          </a:r>
        </a:p>
      </dsp:txBody>
      <dsp:txXfrm>
        <a:off x="32298" y="2301629"/>
        <a:ext cx="6723554" cy="597039"/>
      </dsp:txXfrm>
    </dsp:sp>
    <dsp:sp modelId="{79F55EDB-59EA-42FF-AD90-8F3C24981F7C}">
      <dsp:nvSpPr>
        <dsp:cNvPr id="0" name=""/>
        <dsp:cNvSpPr/>
      </dsp:nvSpPr>
      <dsp:spPr>
        <a:xfrm>
          <a:off x="0" y="3014486"/>
          <a:ext cx="6788150" cy="661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/>
            <a:t>Q&amp;A </a:t>
          </a:r>
          <a:endParaRPr lang="en-US" sz="2900" kern="1200"/>
        </a:p>
      </dsp:txBody>
      <dsp:txXfrm>
        <a:off x="32298" y="3046784"/>
        <a:ext cx="6723554" cy="5970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13D35-EB0A-4A4F-80B5-4BE66AE4E97F}">
      <dsp:nvSpPr>
        <dsp:cNvPr id="0" name=""/>
        <dsp:cNvSpPr/>
      </dsp:nvSpPr>
      <dsp:spPr>
        <a:xfrm>
          <a:off x="0" y="0"/>
          <a:ext cx="7825292" cy="954032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/>
            <a:t>Incorporate public feedback </a:t>
          </a:r>
          <a:endParaRPr lang="en-US" sz="2600" kern="1200"/>
        </a:p>
      </dsp:txBody>
      <dsp:txXfrm>
        <a:off x="27943" y="27943"/>
        <a:ext cx="6684194" cy="898146"/>
      </dsp:txXfrm>
    </dsp:sp>
    <dsp:sp modelId="{091E7DB6-4FE5-499D-93B2-C6058ACAF94A}">
      <dsp:nvSpPr>
        <dsp:cNvPr id="0" name=""/>
        <dsp:cNvSpPr/>
      </dsp:nvSpPr>
      <dsp:spPr>
        <a:xfrm>
          <a:off x="584356" y="1086537"/>
          <a:ext cx="7825292" cy="954032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/>
            <a:t>Identify “Initial Alternatives”</a:t>
          </a:r>
          <a:endParaRPr lang="en-US" sz="2600" kern="1200"/>
        </a:p>
      </dsp:txBody>
      <dsp:txXfrm>
        <a:off x="612299" y="1114480"/>
        <a:ext cx="6564928" cy="898146"/>
      </dsp:txXfrm>
    </dsp:sp>
    <dsp:sp modelId="{DC5231E3-A937-4EE8-840A-EF6B15F2A0EE}">
      <dsp:nvSpPr>
        <dsp:cNvPr id="0" name=""/>
        <dsp:cNvSpPr/>
      </dsp:nvSpPr>
      <dsp:spPr>
        <a:xfrm>
          <a:off x="1168712" y="2173074"/>
          <a:ext cx="7825292" cy="954032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/>
            <a:t>Public Meeting # 2</a:t>
          </a:r>
          <a:endParaRPr lang="en-US" sz="2600" kern="1200"/>
        </a:p>
      </dsp:txBody>
      <dsp:txXfrm>
        <a:off x="1196655" y="2201017"/>
        <a:ext cx="6564928" cy="898146"/>
      </dsp:txXfrm>
    </dsp:sp>
    <dsp:sp modelId="{BEE867E3-13F7-43D1-A1F8-B1368E4491B5}">
      <dsp:nvSpPr>
        <dsp:cNvPr id="0" name=""/>
        <dsp:cNvSpPr/>
      </dsp:nvSpPr>
      <dsp:spPr>
        <a:xfrm>
          <a:off x="1753068" y="3259611"/>
          <a:ext cx="7825292" cy="9540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/>
            <a:t>Review public input and further analysis to develop “Refined Alternatives”</a:t>
          </a:r>
          <a:endParaRPr lang="en-US" sz="2600" kern="1200"/>
        </a:p>
      </dsp:txBody>
      <dsp:txXfrm>
        <a:off x="1781011" y="3287554"/>
        <a:ext cx="6564928" cy="898146"/>
      </dsp:txXfrm>
    </dsp:sp>
    <dsp:sp modelId="{8B461D46-B782-4CB0-99DB-AAAC5E4D8CC8}">
      <dsp:nvSpPr>
        <dsp:cNvPr id="0" name=""/>
        <dsp:cNvSpPr/>
      </dsp:nvSpPr>
      <dsp:spPr>
        <a:xfrm>
          <a:off x="2337424" y="4346148"/>
          <a:ext cx="7825292" cy="954032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/>
            <a:t>Public meeting #3</a:t>
          </a:r>
          <a:endParaRPr lang="en-US" sz="2600" kern="1200"/>
        </a:p>
      </dsp:txBody>
      <dsp:txXfrm>
        <a:off x="2365367" y="4374091"/>
        <a:ext cx="6564928" cy="898146"/>
      </dsp:txXfrm>
    </dsp:sp>
    <dsp:sp modelId="{3E431119-07B8-4BAB-8322-7260A1158EFF}">
      <dsp:nvSpPr>
        <dsp:cNvPr id="0" name=""/>
        <dsp:cNvSpPr/>
      </dsp:nvSpPr>
      <dsp:spPr>
        <a:xfrm>
          <a:off x="7205170" y="696973"/>
          <a:ext cx="620121" cy="62012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7344697" y="696973"/>
        <a:ext cx="341067" cy="466641"/>
      </dsp:txXfrm>
    </dsp:sp>
    <dsp:sp modelId="{E8E7F2BD-8EEB-45A5-945C-FB250B85B33A}">
      <dsp:nvSpPr>
        <dsp:cNvPr id="0" name=""/>
        <dsp:cNvSpPr/>
      </dsp:nvSpPr>
      <dsp:spPr>
        <a:xfrm>
          <a:off x="7789527" y="1783510"/>
          <a:ext cx="620121" cy="62012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7929054" y="1783510"/>
        <a:ext cx="341067" cy="466641"/>
      </dsp:txXfrm>
    </dsp:sp>
    <dsp:sp modelId="{9C635F07-6CB0-4828-B0F0-2B6D840600E1}">
      <dsp:nvSpPr>
        <dsp:cNvPr id="0" name=""/>
        <dsp:cNvSpPr/>
      </dsp:nvSpPr>
      <dsp:spPr>
        <a:xfrm>
          <a:off x="8373883" y="2854147"/>
          <a:ext cx="620121" cy="62012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8513410" y="2854147"/>
        <a:ext cx="341067" cy="466641"/>
      </dsp:txXfrm>
    </dsp:sp>
    <dsp:sp modelId="{30489425-08C8-483B-BCC5-74A06F78DBA9}">
      <dsp:nvSpPr>
        <dsp:cNvPr id="0" name=""/>
        <dsp:cNvSpPr/>
      </dsp:nvSpPr>
      <dsp:spPr>
        <a:xfrm>
          <a:off x="8958239" y="3951284"/>
          <a:ext cx="620121" cy="62012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9097766" y="3951284"/>
        <a:ext cx="341067" cy="4666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9FEDD1-2C62-4282-9F4E-440562394561}">
      <dsp:nvSpPr>
        <dsp:cNvPr id="0" name=""/>
        <dsp:cNvSpPr/>
      </dsp:nvSpPr>
      <dsp:spPr>
        <a:xfrm>
          <a:off x="0" y="0"/>
          <a:ext cx="6181898" cy="88151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Identify “Preferred Alternative” that meets the communities needs</a:t>
          </a:r>
          <a:endParaRPr lang="en-US" sz="2400" b="0" kern="1200"/>
        </a:p>
      </dsp:txBody>
      <dsp:txXfrm>
        <a:off x="25819" y="25819"/>
        <a:ext cx="5230672" cy="829879"/>
      </dsp:txXfrm>
    </dsp:sp>
    <dsp:sp modelId="{2BF76B75-0637-478A-AC82-D39766681CA8}">
      <dsp:nvSpPr>
        <dsp:cNvPr id="0" name=""/>
        <dsp:cNvSpPr/>
      </dsp:nvSpPr>
      <dsp:spPr>
        <a:xfrm>
          <a:off x="545461" y="1028436"/>
          <a:ext cx="6181898" cy="881517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Public Meeting #4</a:t>
          </a:r>
        </a:p>
      </dsp:txBody>
      <dsp:txXfrm>
        <a:off x="571280" y="1054255"/>
        <a:ext cx="5011813" cy="829879"/>
      </dsp:txXfrm>
    </dsp:sp>
    <dsp:sp modelId="{ADE5A028-EA59-43F0-8B01-21DF6177AD6C}">
      <dsp:nvSpPr>
        <dsp:cNvPr id="0" name=""/>
        <dsp:cNvSpPr/>
      </dsp:nvSpPr>
      <dsp:spPr>
        <a:xfrm>
          <a:off x="1090923" y="2056872"/>
          <a:ext cx="6181898" cy="881517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Design and Construction Phase Begins</a:t>
          </a:r>
        </a:p>
      </dsp:txBody>
      <dsp:txXfrm>
        <a:off x="1116742" y="2082691"/>
        <a:ext cx="5011813" cy="829879"/>
      </dsp:txXfrm>
    </dsp:sp>
    <dsp:sp modelId="{240F4DF3-98CF-4008-B072-5A8112C167E2}">
      <dsp:nvSpPr>
        <dsp:cNvPr id="0" name=""/>
        <dsp:cNvSpPr/>
      </dsp:nvSpPr>
      <dsp:spPr>
        <a:xfrm>
          <a:off x="5608912" y="668483"/>
          <a:ext cx="572986" cy="57298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737834" y="668483"/>
        <a:ext cx="315142" cy="431172"/>
      </dsp:txXfrm>
    </dsp:sp>
    <dsp:sp modelId="{316DEF1C-C545-4634-AA64-28F94ED17A20}">
      <dsp:nvSpPr>
        <dsp:cNvPr id="0" name=""/>
        <dsp:cNvSpPr/>
      </dsp:nvSpPr>
      <dsp:spPr>
        <a:xfrm>
          <a:off x="6154374" y="1691043"/>
          <a:ext cx="572986" cy="57298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283296" y="1691043"/>
        <a:ext cx="315142" cy="4311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CD2DE-BF00-4EC6-B871-1AF5098F1A42}">
      <dsp:nvSpPr>
        <dsp:cNvPr id="0" name=""/>
        <dsp:cNvSpPr/>
      </dsp:nvSpPr>
      <dsp:spPr>
        <a:xfrm rot="10800000">
          <a:off x="1917710" y="379"/>
          <a:ext cx="6243347" cy="13805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78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In-person with the comment forms</a:t>
          </a:r>
          <a:endParaRPr lang="en-US" sz="2800" kern="1200"/>
        </a:p>
      </dsp:txBody>
      <dsp:txXfrm rot="10800000">
        <a:off x="2262848" y="379"/>
        <a:ext cx="5898209" cy="1380553"/>
      </dsp:txXfrm>
    </dsp:sp>
    <dsp:sp modelId="{9C0F9431-7CF0-4539-B62D-7FB417EC71FA}">
      <dsp:nvSpPr>
        <dsp:cNvPr id="0" name=""/>
        <dsp:cNvSpPr/>
      </dsp:nvSpPr>
      <dsp:spPr>
        <a:xfrm>
          <a:off x="1227434" y="379"/>
          <a:ext cx="1380553" cy="138055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61239-AFE8-4B56-949B-99B7812AD9AC}">
      <dsp:nvSpPr>
        <dsp:cNvPr id="0" name=""/>
        <dsp:cNvSpPr/>
      </dsp:nvSpPr>
      <dsp:spPr>
        <a:xfrm rot="10800000">
          <a:off x="1917710" y="1726071"/>
          <a:ext cx="6243347" cy="13805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78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Via email at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sng" kern="1200" dirty="0"/>
            <a:t>info@prewittinterchange.com</a:t>
          </a:r>
          <a:endParaRPr lang="en-US" sz="2800" kern="1200" dirty="0"/>
        </a:p>
      </dsp:txBody>
      <dsp:txXfrm rot="10800000">
        <a:off x="2262848" y="1726071"/>
        <a:ext cx="5898209" cy="1380553"/>
      </dsp:txXfrm>
    </dsp:sp>
    <dsp:sp modelId="{28235155-56E3-4D52-984D-9FE2EFD4B0DE}">
      <dsp:nvSpPr>
        <dsp:cNvPr id="0" name=""/>
        <dsp:cNvSpPr/>
      </dsp:nvSpPr>
      <dsp:spPr>
        <a:xfrm>
          <a:off x="1227434" y="1726071"/>
          <a:ext cx="1380553" cy="138055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10/8/2024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10/8/2024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5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1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48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9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E38152-C447-B0B7-6F9F-FB6899233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" name="Freeform 19">
              <a:extLst>
                <a:ext uri="{FF2B5EF4-FFF2-40B4-BE49-F238E27FC236}">
                  <a16:creationId xmlns:a16="http://schemas.microsoft.com/office/drawing/2014/main" id="{BC0D733C-B7BF-1517-45A3-7A81B50CA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B8115C3B-AE8E-1D30-3E9A-ABAE18438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9799515E-7255-027C-0B93-E44E89368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1491806"/>
            <a:ext cx="5746750" cy="4782189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96460" y="2286000"/>
            <a:ext cx="3947160" cy="3987995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086069-8AC4-06C7-F861-BC0C1CA91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5C732901-1F0D-3C6D-4EA2-CDF884291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87D3321-395C-1238-6BC4-1B4FB2797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9324D8B6-6406-EF12-2596-4F71DDC10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861DFE-1653-2F9F-628A-309D08914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176251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97FA2160-B611-012E-48A2-D89352787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76181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1491806"/>
            <a:ext cx="10972800" cy="4773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71F41F-B41A-D33B-5C7F-1971FE8C4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176251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E35E677A-A603-435D-DEEC-F46840586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76181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18C9705-7034-FE58-7F92-D3879DB5A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6111242" y="0"/>
            <a:ext cx="6099248" cy="6099248"/>
            <a:chOff x="0" y="12289"/>
            <a:chExt cx="3550" cy="3551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EDC8C800-7276-DC6A-B9BE-F4E2D59FD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AC5891A3-21AA-E7BB-3640-0EB247E67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00DF7F54-5596-5396-911E-B84C99BF1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176251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76181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959226" y="1491806"/>
            <a:ext cx="8508874" cy="4489530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1645920"/>
            <a:ext cx="4490827" cy="4628075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1645920"/>
            <a:ext cx="4490827" cy="4628075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774E9E-22BF-6C98-1328-3C1B0EFFA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176251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9E5272DE-23FF-8BF1-F085-E5BD6546AD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76181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2BDB7E-6C43-BB35-D691-FEC7834F5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5" name="AutoShape 24">
              <a:extLst>
                <a:ext uri="{FF2B5EF4-FFF2-40B4-BE49-F238E27FC236}">
                  <a16:creationId xmlns:a16="http://schemas.microsoft.com/office/drawing/2014/main" id="{24B62259-6E67-51EF-9468-3E09321EE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178F5E6C-4348-31B2-5DF0-1AFD14FEA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B1E88C8-E481-F0C6-0B19-3846D5700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CA47C33-D14F-F29A-86FD-476E8EFC6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0604457-D0D0-8FFA-F5B1-20B7C620C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2185919"/>
            <a:ext cx="5044440" cy="4088076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95BA783-B3AD-9647-FA53-19F72082D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866207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99F6690-D4C5-AB97-2F75-662FCA4BC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5315989" cy="144761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0960" y="64465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FranklinGothicURWDem" panose="00000700000000000000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FranklinGothicURWBoo" panose="00000500000000000000" pitchFamily="50" charset="0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FranklinGothicURWBoo" panose="00000500000000000000" pitchFamily="50" charset="0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FranklinGothicURWBoo" panose="00000500000000000000" pitchFamily="50" charset="0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FranklinGothicURWBoo" panose="00000500000000000000" pitchFamily="50" charset="0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FranklinGothicURWBoo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1AA_D828B1F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1270" y="979649"/>
            <a:ext cx="7925640" cy="2136412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accent4"/>
                </a:solidFill>
              </a:rPr>
              <a:t>I-40 Prewitt (Exit 63) Interchange Reconstruction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E7133-C02D-D5E5-71AD-AD758E8D7791}"/>
              </a:ext>
            </a:extLst>
          </p:cNvPr>
          <p:cNvSpPr txBox="1">
            <a:spLocks/>
          </p:cNvSpPr>
          <p:nvPr/>
        </p:nvSpPr>
        <p:spPr>
          <a:xfrm>
            <a:off x="5589621" y="3429000"/>
            <a:ext cx="3518868" cy="444046"/>
          </a:xfrm>
          <a:prstGeom prst="rect">
            <a:avLst/>
          </a:prstGeom>
        </p:spPr>
        <p:txBody>
          <a:bodyPr/>
          <a:lstStyle>
            <a:lvl1pPr marL="22860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CN 6101730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8D38628-C1D2-25D6-60CF-4DA99559509B}"/>
              </a:ext>
            </a:extLst>
          </p:cNvPr>
          <p:cNvSpPr txBox="1">
            <a:spLocks/>
          </p:cNvSpPr>
          <p:nvPr/>
        </p:nvSpPr>
        <p:spPr>
          <a:xfrm>
            <a:off x="5589621" y="4306328"/>
            <a:ext cx="3518868" cy="1144184"/>
          </a:xfrm>
          <a:prstGeom prst="rect">
            <a:avLst/>
          </a:prstGeom>
        </p:spPr>
        <p:txBody>
          <a:bodyPr/>
          <a:lstStyle>
            <a:lvl1pPr marL="22860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Public Meeting #1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10/09/24</a:t>
            </a:r>
          </a:p>
        </p:txBody>
      </p:sp>
    </p:spTree>
    <p:extLst>
      <p:ext uri="{BB962C8B-B14F-4D97-AF65-F5344CB8AC3E}">
        <p14:creationId xmlns:p14="http://schemas.microsoft.com/office/powerpoint/2010/main" val="339030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B9C23DB-E5E7-03E2-8571-4AA820A8217D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624860269"/>
              </p:ext>
            </p:extLst>
          </p:nvPr>
        </p:nvGraphicFramePr>
        <p:xfrm>
          <a:off x="1378935" y="1645920"/>
          <a:ext cx="9388492" cy="3107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0D3768C9-C5AB-62E6-301F-53AB35AE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submit Public Comments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2C9FD8-BE24-390D-5E99-11C8621B882C}"/>
              </a:ext>
            </a:extLst>
          </p:cNvPr>
          <p:cNvSpPr/>
          <p:nvPr/>
        </p:nvSpPr>
        <p:spPr>
          <a:xfrm>
            <a:off x="2880116" y="5237921"/>
            <a:ext cx="7251632" cy="1466049"/>
          </a:xfrm>
          <a:prstGeom prst="roundRect">
            <a:avLst>
              <a:gd name="adj" fmla="val 7449"/>
            </a:avLst>
          </a:prstGeom>
          <a:solidFill>
            <a:schemeClr val="accent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F472277-4704-CAB8-A550-E8B5F32AC992}"/>
              </a:ext>
            </a:extLst>
          </p:cNvPr>
          <p:cNvSpPr txBox="1">
            <a:spLocks/>
          </p:cNvSpPr>
          <p:nvPr/>
        </p:nvSpPr>
        <p:spPr>
          <a:xfrm>
            <a:off x="3227294" y="5630605"/>
            <a:ext cx="6738199" cy="1015069"/>
          </a:xfrm>
          <a:prstGeom prst="rect">
            <a:avLst/>
          </a:prstGeom>
          <a:noFill/>
        </p:spPr>
        <p:txBody>
          <a:bodyPr vert="horz" lIns="0" tIns="228600" rIns="0" bIns="0" rtlCol="0">
            <a:normAutofit/>
          </a:bodyPr>
          <a:lstStyle>
            <a:lvl1pPr marL="283464" indent="-283464" algn="l" defTabSz="914400" rtl="0" eaLnBrk="1" latinLnBrk="0" hangingPunct="1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FranklinGothicURWBoo" panose="00000500000000000000" pitchFamily="50" charset="0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FranklinGothicURWBoo" panose="00000500000000000000" pitchFamily="50" charset="0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FranklinGothicURWBoo" panose="00000500000000000000" pitchFamily="50" charset="0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FranklinGothicURWBoo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i="1" dirty="0">
                <a:solidFill>
                  <a:schemeClr val="tx1"/>
                </a:solidFill>
              </a:rPr>
              <a:t>Comment period will be open until Nov. 9</a:t>
            </a:r>
            <a:r>
              <a:rPr lang="en-US" sz="2800" i="1" baseline="30000">
                <a:solidFill>
                  <a:schemeClr val="tx1"/>
                </a:solidFill>
              </a:rPr>
              <a:t>th</a:t>
            </a:r>
            <a:r>
              <a:rPr lang="en-US" sz="2800" i="1">
                <a:solidFill>
                  <a:schemeClr val="tx1"/>
                </a:solidFill>
              </a:rPr>
              <a:t> !</a:t>
            </a:r>
            <a:endParaRPr lang="en-US" sz="2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32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965" y="-59861"/>
            <a:ext cx="5486400" cy="3291840"/>
          </a:xfrm>
        </p:spPr>
        <p:txBody>
          <a:bodyPr/>
          <a:lstStyle/>
          <a:p>
            <a:r>
              <a:rPr lang="en-US" dirty="0"/>
              <a:t>Thank you! </a:t>
            </a:r>
            <a:br>
              <a:rPr lang="en-US" dirty="0"/>
            </a:br>
            <a:r>
              <a:rPr lang="en-US" sz="4000" b="0" dirty="0">
                <a:latin typeface="+mn-lt"/>
              </a:rPr>
              <a:t>Please take a chance to look at the boards and talk to the project team!</a:t>
            </a:r>
            <a:endParaRPr lang="en-US" b="0" dirty="0">
              <a:latin typeface="+mn-lt"/>
            </a:endParaRPr>
          </a:p>
        </p:txBody>
      </p:sp>
      <p:pic>
        <p:nvPicPr>
          <p:cNvPr id="4" name="Graphic 3" descr="Boardroom with solid fill">
            <a:extLst>
              <a:ext uri="{FF2B5EF4-FFF2-40B4-BE49-F238E27FC236}">
                <a16:creationId xmlns:a16="http://schemas.microsoft.com/office/drawing/2014/main" id="{0003184D-BEC3-2D2F-DA15-B1416BCCB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0906" y="3335816"/>
            <a:ext cx="3256490" cy="32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8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0BF65-C84B-45C3-72CA-AFDA6885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CB1D445-5DC1-ED4D-AF28-D3A1DB48CEF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68519849"/>
              </p:ext>
            </p:extLst>
          </p:nvPr>
        </p:nvGraphicFramePr>
        <p:xfrm>
          <a:off x="593725" y="2281238"/>
          <a:ext cx="6788150" cy="370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6685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2AE9C-BA1D-195E-3B93-A5A0CC03D8F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94929" y="3139174"/>
            <a:ext cx="4122094" cy="4592317"/>
          </a:xfrm>
        </p:spPr>
        <p:txBody>
          <a:bodyPr vert="horz" lIns="0" tIns="4572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FranklinGothicURWBoo"/>
              </a:rPr>
              <a:t>In cooperation with the Federal Highway Administration (FHWA), the New Mexico Department of Transportation has initiated a corridor study of I-40 that is going on concurrently (2024).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FranklinGothicURWBoo"/>
              </a:rPr>
              <a:t>As a result of this study, the Prewitt and I-40 interchange (Exit 63) has been identified as an area in need of safety and traffic flow improvement.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FranklinGothicURWBoo"/>
              </a:rPr>
              <a:t>To begin evaluating transportation needs in this area, the Northwest New Mexico Council of Governments (NWNMCOG) has initiated the </a:t>
            </a:r>
            <a:r>
              <a:rPr lang="en-US" sz="1600" b="1" dirty="0">
                <a:latin typeface="FranklinGothicURWBoo"/>
              </a:rPr>
              <a:t>I-40 Prewitt Interchange Reconstruction Project.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8CE60-587E-1D5C-8B50-ED3441BA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Project Background</a:t>
            </a:r>
          </a:p>
        </p:txBody>
      </p:sp>
      <p:pic>
        <p:nvPicPr>
          <p:cNvPr id="8" name="Content Placeholder 7" descr="A map of a road with a bird&#10;&#10;Description automatically generated">
            <a:extLst>
              <a:ext uri="{FF2B5EF4-FFF2-40B4-BE49-F238E27FC236}">
                <a16:creationId xmlns:a16="http://schemas.microsoft.com/office/drawing/2014/main" id="{B0E5E8A6-6B9D-4B40-8E2A-9D3C66E0C1A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5" y="1422667"/>
            <a:ext cx="8042275" cy="5203824"/>
          </a:xfrm>
        </p:spPr>
      </p:pic>
    </p:spTree>
    <p:extLst>
      <p:ext uri="{BB962C8B-B14F-4D97-AF65-F5344CB8AC3E}">
        <p14:creationId xmlns:p14="http://schemas.microsoft.com/office/powerpoint/2010/main" val="1440871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DCE00D-A2D3-CC37-3A99-718D0642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</a:t>
            </a:r>
          </a:p>
        </p:txBody>
      </p:sp>
      <p:pic>
        <p:nvPicPr>
          <p:cNvPr id="5" name="Picture 4" descr="A map of a highway&#10;&#10;Description automatically generated with medium confidence">
            <a:extLst>
              <a:ext uri="{FF2B5EF4-FFF2-40B4-BE49-F238E27FC236}">
                <a16:creationId xmlns:a16="http://schemas.microsoft.com/office/drawing/2014/main" id="{4545EA3E-32DD-117A-692B-8AB1450B5F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" r="27631"/>
          <a:stretch/>
        </p:blipFill>
        <p:spPr>
          <a:xfrm>
            <a:off x="461077" y="864687"/>
            <a:ext cx="6703122" cy="5890437"/>
          </a:xfrm>
          <a:prstGeom prst="rect">
            <a:avLst/>
          </a:prstGeom>
        </p:spPr>
      </p:pic>
      <p:pic>
        <p:nvPicPr>
          <p:cNvPr id="6" name="Picture 5" descr="A map of a highway&#10;&#10;Description automatically generated with medium confidence">
            <a:extLst>
              <a:ext uri="{FF2B5EF4-FFF2-40B4-BE49-F238E27FC236}">
                <a16:creationId xmlns:a16="http://schemas.microsoft.com/office/drawing/2014/main" id="{2D6DD604-8D1F-94D1-333D-9806C3B1E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2" t="16520" b="39529"/>
          <a:stretch/>
        </p:blipFill>
        <p:spPr>
          <a:xfrm>
            <a:off x="7877261" y="1855756"/>
            <a:ext cx="3078761" cy="314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04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DCE00D-A2D3-CC37-3A99-718D0642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</a:t>
            </a:r>
          </a:p>
        </p:txBody>
      </p:sp>
      <p:pic>
        <p:nvPicPr>
          <p:cNvPr id="4" name="Picture 3" descr="A road with a sign on the side&#10;&#10;Description automatically generated">
            <a:extLst>
              <a:ext uri="{FF2B5EF4-FFF2-40B4-BE49-F238E27FC236}">
                <a16:creationId xmlns:a16="http://schemas.microsoft.com/office/drawing/2014/main" id="{C3A42FD0-396B-8B51-CDB6-A0E1118A9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4" y="1526310"/>
            <a:ext cx="5711152" cy="4283364"/>
          </a:xfrm>
          <a:prstGeom prst="rect">
            <a:avLst/>
          </a:prstGeom>
        </p:spPr>
      </p:pic>
      <p:pic>
        <p:nvPicPr>
          <p:cNvPr id="8" name="Picture 7" descr="A truck on the road&#10;&#10;Description automatically generated">
            <a:extLst>
              <a:ext uri="{FF2B5EF4-FFF2-40B4-BE49-F238E27FC236}">
                <a16:creationId xmlns:a16="http://schemas.microsoft.com/office/drawing/2014/main" id="{2C810B1E-4761-3C38-6109-3CA08E491F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29349" r="50000" b="5100"/>
          <a:stretch/>
        </p:blipFill>
        <p:spPr>
          <a:xfrm rot="5400000">
            <a:off x="7074668" y="812416"/>
            <a:ext cx="4283363" cy="5711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5217C8-1ACF-DE09-C2A1-723E7E348EEB}"/>
              </a:ext>
            </a:extLst>
          </p:cNvPr>
          <p:cNvSpPr txBox="1"/>
          <p:nvPr/>
        </p:nvSpPr>
        <p:spPr>
          <a:xfrm>
            <a:off x="241686" y="6035691"/>
            <a:ext cx="546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I-40 westbound on ramp </a:t>
            </a:r>
          </a:p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Damaged guardrail (evidence of crashes)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2A003-6670-CFF4-D4E0-AD52D2319AA3}"/>
              </a:ext>
            </a:extLst>
          </p:cNvPr>
          <p:cNvSpPr txBox="1"/>
          <p:nvPr/>
        </p:nvSpPr>
        <p:spPr>
          <a:xfrm>
            <a:off x="6603999" y="6035691"/>
            <a:ext cx="546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Westbound off ramp (onto Route 66122)</a:t>
            </a:r>
          </a:p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Narrow turn radius (semis turning onto traffic)</a:t>
            </a:r>
          </a:p>
        </p:txBody>
      </p:sp>
    </p:spTree>
    <p:extLst>
      <p:ext uri="{BB962C8B-B14F-4D97-AF65-F5344CB8AC3E}">
        <p14:creationId xmlns:p14="http://schemas.microsoft.com/office/powerpoint/2010/main" val="2486214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6851D-A537-3053-F592-D1191A05F92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75643" y="2134461"/>
            <a:ext cx="3601268" cy="2699522"/>
          </a:xfrm>
        </p:spPr>
        <p:txBody>
          <a:bodyPr>
            <a:normAutofit lnSpcReduction="10000"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2"/>
                </a:solidFill>
              </a:rPr>
              <a:t>Limited connection to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2"/>
                </a:solidFill>
              </a:rPr>
              <a:t>One design in discussion is redesigning the interchange to connect County Road 19 (CR-19) to I-40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61EA3-622A-0D50-BEB4-33B0757C1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Existing Conditions Cont’d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57FFE-2336-380F-E39C-2274CAFE5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8" y="1919784"/>
            <a:ext cx="6620427" cy="412541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FC0D3A-8B60-0116-FAEC-16EC4D17E4A3}"/>
              </a:ext>
            </a:extLst>
          </p:cNvPr>
          <p:cNvCxnSpPr>
            <a:cxnSpLocks/>
          </p:cNvCxnSpPr>
          <p:nvPr/>
        </p:nvCxnSpPr>
        <p:spPr>
          <a:xfrm flipH="1">
            <a:off x="4100945" y="4304145"/>
            <a:ext cx="840510" cy="620089"/>
          </a:xfrm>
          <a:prstGeom prst="straightConnector1">
            <a:avLst/>
          </a:prstGeom>
          <a:ln w="28575">
            <a:solidFill>
              <a:schemeClr val="accent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5456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0F72D-6CA1-EF55-3FEA-1773E4BB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761813"/>
          </a:xfrm>
        </p:spPr>
        <p:txBody>
          <a:bodyPr anchor="b">
            <a:normAutofit/>
          </a:bodyPr>
          <a:lstStyle/>
          <a:p>
            <a:r>
              <a:rPr lang="en-US"/>
              <a:t>Next Steps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43EA548-6941-7A64-5FBE-2C6B17A970B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10902723"/>
              </p:ext>
            </p:extLst>
          </p:nvPr>
        </p:nvGraphicFramePr>
        <p:xfrm>
          <a:off x="1396864" y="1371892"/>
          <a:ext cx="10162717" cy="5300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7971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0F72D-6CA1-EF55-3FEA-1773E4BB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761813"/>
          </a:xfrm>
        </p:spPr>
        <p:txBody>
          <a:bodyPr anchor="b">
            <a:normAutofit/>
          </a:bodyPr>
          <a:lstStyle/>
          <a:p>
            <a:r>
              <a:rPr lang="en-US"/>
              <a:t>Next Steps Cont’d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43EA548-6941-7A64-5FBE-2C6B17A970B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67981918"/>
              </p:ext>
            </p:extLst>
          </p:nvPr>
        </p:nvGraphicFramePr>
        <p:xfrm>
          <a:off x="2149900" y="1711848"/>
          <a:ext cx="7272822" cy="2938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0590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0F72D-6CA1-EF55-3FEA-1773E4BB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189572"/>
            <a:ext cx="5227600" cy="1593507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Q&amp;A Session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sz="3200" b="0" dirty="0">
                <a:solidFill>
                  <a:schemeClr val="accent4"/>
                </a:solidFill>
                <a:latin typeface="+mn-lt"/>
              </a:rPr>
              <a:t>Questions to Think About</a:t>
            </a:r>
            <a:endParaRPr lang="en-US" b="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E5CD0-B27E-41C1-7241-413B149A1A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59" y="2281918"/>
            <a:ext cx="6787747" cy="4018214"/>
          </a:xfrm>
        </p:spPr>
        <p:txBody>
          <a:bodyPr vert="horz" lIns="0" tIns="228600" rIns="0" bIns="0" rtlCol="0" anchor="t">
            <a:normAutofit/>
          </a:bodyPr>
          <a:lstStyle/>
          <a:p>
            <a:pPr marL="283210" indent="-283210"/>
            <a:r>
              <a:rPr lang="en-US" dirty="0">
                <a:solidFill>
                  <a:schemeClr val="accent2"/>
                </a:solidFill>
              </a:rPr>
              <a:t>Have you or anyone you know experienced safety issues at this interchange? </a:t>
            </a:r>
          </a:p>
          <a:p>
            <a:r>
              <a:rPr lang="en-US" dirty="0">
                <a:solidFill>
                  <a:schemeClr val="accent2"/>
                </a:solidFill>
              </a:rPr>
              <a:t>How do you use the interchange? To get to work, home, or other trips nearby? Do you use it to get somewhere further away? </a:t>
            </a:r>
          </a:p>
          <a:p>
            <a:r>
              <a:rPr lang="en-US" dirty="0">
                <a:solidFill>
                  <a:schemeClr val="accent2"/>
                </a:solidFill>
              </a:rPr>
              <a:t>Would you like to see anything different at this interchange? </a:t>
            </a:r>
          </a:p>
          <a:p>
            <a:r>
              <a:rPr lang="en-US" dirty="0">
                <a:solidFill>
                  <a:schemeClr val="accent2"/>
                </a:solidFill>
              </a:rPr>
              <a:t>How do you access Route 66?</a:t>
            </a:r>
          </a:p>
          <a:p>
            <a:r>
              <a:rPr lang="en-US" dirty="0">
                <a:solidFill>
                  <a:schemeClr val="accent2"/>
                </a:solidFill>
              </a:rPr>
              <a:t>How do you access services in the area?</a:t>
            </a:r>
          </a:p>
        </p:txBody>
      </p:sp>
    </p:spTree>
    <p:extLst>
      <p:ext uri="{BB962C8B-B14F-4D97-AF65-F5344CB8AC3E}">
        <p14:creationId xmlns:p14="http://schemas.microsoft.com/office/powerpoint/2010/main" val="119268362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9">
      <a:dk1>
        <a:sysClr val="windowText" lastClr="000000"/>
      </a:dk1>
      <a:lt1>
        <a:sysClr val="window" lastClr="FFFFFF"/>
      </a:lt1>
      <a:dk2>
        <a:srgbClr val="323F4F"/>
      </a:dk2>
      <a:lt2>
        <a:srgbClr val="E7E6E6"/>
      </a:lt2>
      <a:accent1>
        <a:srgbClr val="014548"/>
      </a:accent1>
      <a:accent2>
        <a:srgbClr val="008387"/>
      </a:accent2>
      <a:accent3>
        <a:srgbClr val="FACA0E"/>
      </a:accent3>
      <a:accent4>
        <a:srgbClr val="D8852C"/>
      </a:accent4>
      <a:accent5>
        <a:srgbClr val="AD2924"/>
      </a:accent5>
      <a:accent6>
        <a:srgbClr val="AF438B"/>
      </a:accent6>
      <a:hlink>
        <a:srgbClr val="219EBC"/>
      </a:hlink>
      <a:folHlink>
        <a:srgbClr val="A53860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EA95C7423DF744A324902FBDEC6031" ma:contentTypeVersion="4" ma:contentTypeDescription="Create a new document." ma:contentTypeScope="" ma:versionID="8e1188e63bea9a0aa20bc9acde41f73f">
  <xsd:schema xmlns:xsd="http://www.w3.org/2001/XMLSchema" xmlns:xs="http://www.w3.org/2001/XMLSchema" xmlns:p="http://schemas.microsoft.com/office/2006/metadata/properties" xmlns:ns2="454214f1-fe6c-46e6-aa34-3c1bb56af287" targetNamespace="http://schemas.microsoft.com/office/2006/metadata/properties" ma:root="true" ma:fieldsID="a7f45a445f9d55c8a29a4183297bf41d" ns2:_="">
    <xsd:import namespace="454214f1-fe6c-46e6-aa34-3c1bb56af2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214f1-fe6c-46e6-aa34-3c1bb56af2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4B194E-8B30-4377-8C59-ECFB902D2A26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454214f1-fe6c-46e6-aa34-3c1bb56af28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DF9B908-307A-4127-AD5C-F822BD687F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214f1-fe6c-46e6-aa34-3c1bb56af2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{8F8AD7BA-42EF-4E0E-988D-F471E470E833}tf78853419_win32</Template>
  <TotalTime>1278</TotalTime>
  <Words>358</Words>
  <Application>Microsoft Office PowerPoint</Application>
  <PresentationFormat>Widescreen</PresentationFormat>
  <Paragraphs>51</Paragraphs>
  <Slides>11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Franklin Gothic Book</vt:lpstr>
      <vt:lpstr>FranklinGothicURWBoo</vt:lpstr>
      <vt:lpstr>FranklinGothicURWDem</vt:lpstr>
      <vt:lpstr>Custom</vt:lpstr>
      <vt:lpstr>I-40 Prewitt (Exit 63) Interchange Reconstruction Project</vt:lpstr>
      <vt:lpstr>Agenda</vt:lpstr>
      <vt:lpstr>Project Background</vt:lpstr>
      <vt:lpstr>Existing Conditions</vt:lpstr>
      <vt:lpstr>Existing Conditions</vt:lpstr>
      <vt:lpstr>Existing Conditions Cont’d</vt:lpstr>
      <vt:lpstr>Next Steps</vt:lpstr>
      <vt:lpstr>Next Steps Cont’d</vt:lpstr>
      <vt:lpstr>Q&amp;A Session Questions to Think About</vt:lpstr>
      <vt:lpstr>How to submit Public Comments</vt:lpstr>
      <vt:lpstr>Thank you!  Please take a chance to look at the boards and talk to the project team!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Haake, Hannah</dc:creator>
  <cp:lastModifiedBy>Haake, Hannah</cp:lastModifiedBy>
  <cp:revision>2</cp:revision>
  <dcterms:created xsi:type="dcterms:W3CDTF">2024-09-27T20:12:19Z</dcterms:created>
  <dcterms:modified xsi:type="dcterms:W3CDTF">2024-10-08T22:28:25Z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0x01010027EA95C7423DF744A324902FBDEC6031</vt:lpwstr>
  </property>
</Properties>
</file>